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Lst>
  <p:sldIdLst>
    <p:sldId id="256" r:id="rId3"/>
    <p:sldId id="258" r:id="rId4"/>
    <p:sldId id="260" r:id="rId5"/>
    <p:sldId id="281" r:id="rId6"/>
    <p:sldId id="282" r:id="rId7"/>
    <p:sldId id="283" r:id="rId8"/>
    <p:sldId id="284" r:id="rId9"/>
    <p:sldId id="285" r:id="rId10"/>
    <p:sldId id="273" r:id="rId11"/>
  </p:sldIdLst>
  <p:sldSz cx="13716000" cy="197993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68" userDrawn="1">
          <p15:clr>
            <a:srgbClr val="A4A3A4"/>
          </p15:clr>
        </p15:guide>
        <p15:guide id="2" pos="43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EFFB"/>
    <a:srgbClr val="EE3425"/>
    <a:srgbClr val="0070C0"/>
    <a:srgbClr val="262626"/>
    <a:srgbClr val="925F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22" d="100"/>
          <a:sy n="22" d="100"/>
        </p:scale>
        <p:origin x="2918" y="605"/>
      </p:cViewPr>
      <p:guideLst>
        <p:guide orient="horz" pos="6168"/>
        <p:guide pos="434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3240303"/>
            <a:ext cx="11658600" cy="6893090"/>
          </a:xfrm>
        </p:spPr>
        <p:txBody>
          <a:bodyPr anchor="b"/>
          <a:lstStyle>
            <a:lvl1pPr algn="ctr">
              <a:defRPr sz="9000"/>
            </a:lvl1pPr>
          </a:lstStyle>
          <a:p>
            <a:r>
              <a:rPr lang="en-US" smtClean="0"/>
              <a:t>Click to edit Master title style</a:t>
            </a:r>
            <a:endParaRPr lang="en-US" dirty="0"/>
          </a:p>
        </p:txBody>
      </p:sp>
      <p:sp>
        <p:nvSpPr>
          <p:cNvPr id="3" name="Subtitle 2"/>
          <p:cNvSpPr>
            <a:spLocks noGrp="1"/>
          </p:cNvSpPr>
          <p:nvPr>
            <p:ph type="subTitle" idx="1"/>
          </p:nvPr>
        </p:nvSpPr>
        <p:spPr>
          <a:xfrm>
            <a:off x="1714500" y="10399217"/>
            <a:ext cx="10287000" cy="4780246"/>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D7BEDF-2660-4C33-8F01-61E9E4991A68}"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3387937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D7BEDF-2660-4C33-8F01-61E9E4991A68}"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37816003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3" y="1054129"/>
            <a:ext cx="2957513" cy="1677899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6" y="1054129"/>
            <a:ext cx="8701088" cy="1677899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D7BEDF-2660-4C33-8F01-61E9E4991A68}"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2386702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28700" y="3240303"/>
            <a:ext cx="11658600" cy="6893091"/>
          </a:xfrm>
        </p:spPr>
        <p:txBody>
          <a:bodyPr anchor="b"/>
          <a:lstStyle>
            <a:lvl1pPr algn="ctr">
              <a:defRPr sz="8994"/>
            </a:lvl1pPr>
          </a:lstStyle>
          <a:p>
            <a:r>
              <a:rPr lang="en-US" smtClean="0"/>
              <a:t>Click to edit Master title style</a:t>
            </a:r>
            <a:endParaRPr lang="en-US" dirty="0"/>
          </a:p>
        </p:txBody>
      </p:sp>
      <p:sp>
        <p:nvSpPr>
          <p:cNvPr id="3" name="Subtitle 2"/>
          <p:cNvSpPr>
            <a:spLocks noGrp="1"/>
          </p:cNvSpPr>
          <p:nvPr>
            <p:ph type="subTitle" idx="1"/>
          </p:nvPr>
        </p:nvSpPr>
        <p:spPr>
          <a:xfrm>
            <a:off x="1714500" y="10399217"/>
            <a:ext cx="10287000" cy="4780246"/>
          </a:xfrm>
        </p:spPr>
        <p:txBody>
          <a:bodyPr/>
          <a:lstStyle>
            <a:lvl1pPr marL="0" indent="0" algn="ctr">
              <a:buNone/>
              <a:defRPr sz="3598"/>
            </a:lvl1pPr>
            <a:lvl2pPr marL="685354" indent="0" algn="ctr">
              <a:buNone/>
              <a:defRPr sz="2998"/>
            </a:lvl2pPr>
            <a:lvl3pPr marL="1370708" indent="0" algn="ctr">
              <a:buNone/>
              <a:defRPr sz="2698"/>
            </a:lvl3pPr>
            <a:lvl4pPr marL="2056063" indent="0" algn="ctr">
              <a:buNone/>
              <a:defRPr sz="2398"/>
            </a:lvl4pPr>
            <a:lvl5pPr marL="2741417" indent="0" algn="ctr">
              <a:buNone/>
              <a:defRPr sz="2398"/>
            </a:lvl5pPr>
            <a:lvl6pPr marL="3426771" indent="0" algn="ctr">
              <a:buNone/>
              <a:defRPr sz="2398"/>
            </a:lvl6pPr>
            <a:lvl7pPr marL="4112125" indent="0" algn="ctr">
              <a:buNone/>
              <a:defRPr sz="2398"/>
            </a:lvl7pPr>
            <a:lvl8pPr marL="4797480" indent="0" algn="ctr">
              <a:buNone/>
              <a:defRPr sz="2398"/>
            </a:lvl8pPr>
            <a:lvl9pPr marL="5482834" indent="0" algn="ctr">
              <a:buNone/>
              <a:defRPr sz="2398"/>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0DBB0E8-54C0-4A90-8155-78248B075040}"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927018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DBB0E8-54C0-4A90-8155-78248B075040}"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2485156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3" y="4936082"/>
            <a:ext cx="11830050" cy="8235957"/>
          </a:xfrm>
        </p:spPr>
        <p:txBody>
          <a:bodyPr anchor="b"/>
          <a:lstStyle>
            <a:lvl1pPr>
              <a:defRPr sz="8994"/>
            </a:lvl1pPr>
          </a:lstStyle>
          <a:p>
            <a:r>
              <a:rPr lang="en-US" smtClean="0"/>
              <a:t>Click to edit Master title style</a:t>
            </a:r>
            <a:endParaRPr lang="en-US" dirty="0"/>
          </a:p>
        </p:txBody>
      </p:sp>
      <p:sp>
        <p:nvSpPr>
          <p:cNvPr id="3" name="Text Placeholder 2"/>
          <p:cNvSpPr>
            <a:spLocks noGrp="1"/>
          </p:cNvSpPr>
          <p:nvPr>
            <p:ph type="body" idx="1"/>
          </p:nvPr>
        </p:nvSpPr>
        <p:spPr>
          <a:xfrm>
            <a:off x="935833" y="13249954"/>
            <a:ext cx="11830050" cy="4331096"/>
          </a:xfrm>
        </p:spPr>
        <p:txBody>
          <a:bodyPr/>
          <a:lstStyle>
            <a:lvl1pPr marL="0" indent="0">
              <a:buNone/>
              <a:defRPr sz="3598">
                <a:solidFill>
                  <a:schemeClr val="tx1"/>
                </a:solidFill>
              </a:defRPr>
            </a:lvl1pPr>
            <a:lvl2pPr marL="685354" indent="0">
              <a:buNone/>
              <a:defRPr sz="2998">
                <a:solidFill>
                  <a:schemeClr val="tx1">
                    <a:tint val="75000"/>
                  </a:schemeClr>
                </a:solidFill>
              </a:defRPr>
            </a:lvl2pPr>
            <a:lvl3pPr marL="1370708" indent="0">
              <a:buNone/>
              <a:defRPr sz="2698">
                <a:solidFill>
                  <a:schemeClr val="tx1">
                    <a:tint val="75000"/>
                  </a:schemeClr>
                </a:solidFill>
              </a:defRPr>
            </a:lvl3pPr>
            <a:lvl4pPr marL="2056063" indent="0">
              <a:buNone/>
              <a:defRPr sz="2398">
                <a:solidFill>
                  <a:schemeClr val="tx1">
                    <a:tint val="75000"/>
                  </a:schemeClr>
                </a:solidFill>
              </a:defRPr>
            </a:lvl4pPr>
            <a:lvl5pPr marL="2741417" indent="0">
              <a:buNone/>
              <a:defRPr sz="2398">
                <a:solidFill>
                  <a:schemeClr val="tx1">
                    <a:tint val="75000"/>
                  </a:schemeClr>
                </a:solidFill>
              </a:defRPr>
            </a:lvl5pPr>
            <a:lvl6pPr marL="3426771" indent="0">
              <a:buNone/>
              <a:defRPr sz="2398">
                <a:solidFill>
                  <a:schemeClr val="tx1">
                    <a:tint val="75000"/>
                  </a:schemeClr>
                </a:solidFill>
              </a:defRPr>
            </a:lvl6pPr>
            <a:lvl7pPr marL="4112125" indent="0">
              <a:buNone/>
              <a:defRPr sz="2398">
                <a:solidFill>
                  <a:schemeClr val="tx1">
                    <a:tint val="75000"/>
                  </a:schemeClr>
                </a:solidFill>
              </a:defRPr>
            </a:lvl7pPr>
            <a:lvl8pPr marL="4797480" indent="0">
              <a:buNone/>
              <a:defRPr sz="2398">
                <a:solidFill>
                  <a:schemeClr val="tx1">
                    <a:tint val="75000"/>
                  </a:schemeClr>
                </a:solidFill>
              </a:defRPr>
            </a:lvl8pPr>
            <a:lvl9pPr marL="5482834" indent="0">
              <a:buNone/>
              <a:defRPr sz="2398">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00DBB0E8-54C0-4A90-8155-78248B075040}"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1570556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6" y="5270647"/>
            <a:ext cx="5829300" cy="125624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943726" y="5270647"/>
            <a:ext cx="5829300" cy="125624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0DBB0E8-54C0-4A90-8155-78248B075040}"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7905406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3" y="1054134"/>
            <a:ext cx="11830050" cy="382694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4763" y="4853582"/>
            <a:ext cx="5802510" cy="2378664"/>
          </a:xfrm>
        </p:spPr>
        <p:txBody>
          <a:bodyPr anchor="b"/>
          <a:lstStyle>
            <a:lvl1pPr marL="0" indent="0">
              <a:buNone/>
              <a:defRPr sz="3598" b="1"/>
            </a:lvl1pPr>
            <a:lvl2pPr marL="685354" indent="0">
              <a:buNone/>
              <a:defRPr sz="2998" b="1"/>
            </a:lvl2pPr>
            <a:lvl3pPr marL="1370708" indent="0">
              <a:buNone/>
              <a:defRPr sz="2698" b="1"/>
            </a:lvl3pPr>
            <a:lvl4pPr marL="2056063" indent="0">
              <a:buNone/>
              <a:defRPr sz="2398" b="1"/>
            </a:lvl4pPr>
            <a:lvl5pPr marL="2741417" indent="0">
              <a:buNone/>
              <a:defRPr sz="2398" b="1"/>
            </a:lvl5pPr>
            <a:lvl6pPr marL="3426771" indent="0">
              <a:buNone/>
              <a:defRPr sz="2398" b="1"/>
            </a:lvl6pPr>
            <a:lvl7pPr marL="4112125" indent="0">
              <a:buNone/>
              <a:defRPr sz="2398" b="1"/>
            </a:lvl7pPr>
            <a:lvl8pPr marL="4797480" indent="0">
              <a:buNone/>
              <a:defRPr sz="2398" b="1"/>
            </a:lvl8pPr>
            <a:lvl9pPr marL="5482834" indent="0">
              <a:buNone/>
              <a:defRPr sz="2398" b="1"/>
            </a:lvl9pPr>
          </a:lstStyle>
          <a:p>
            <a:pPr lvl="0"/>
            <a:r>
              <a:rPr lang="en-US" smtClean="0"/>
              <a:t>Edit Master text styles</a:t>
            </a:r>
          </a:p>
        </p:txBody>
      </p:sp>
      <p:sp>
        <p:nvSpPr>
          <p:cNvPr id="4" name="Content Placeholder 3"/>
          <p:cNvSpPr>
            <a:spLocks noGrp="1"/>
          </p:cNvSpPr>
          <p:nvPr>
            <p:ph sz="half" idx="2"/>
          </p:nvPr>
        </p:nvSpPr>
        <p:spPr>
          <a:xfrm>
            <a:off x="944763" y="7232246"/>
            <a:ext cx="5802510" cy="1063754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43727" y="4853582"/>
            <a:ext cx="5831086" cy="2378664"/>
          </a:xfrm>
        </p:spPr>
        <p:txBody>
          <a:bodyPr anchor="b"/>
          <a:lstStyle>
            <a:lvl1pPr marL="0" indent="0">
              <a:buNone/>
              <a:defRPr sz="3598" b="1"/>
            </a:lvl1pPr>
            <a:lvl2pPr marL="685354" indent="0">
              <a:buNone/>
              <a:defRPr sz="2998" b="1"/>
            </a:lvl2pPr>
            <a:lvl3pPr marL="1370708" indent="0">
              <a:buNone/>
              <a:defRPr sz="2698" b="1"/>
            </a:lvl3pPr>
            <a:lvl4pPr marL="2056063" indent="0">
              <a:buNone/>
              <a:defRPr sz="2398" b="1"/>
            </a:lvl4pPr>
            <a:lvl5pPr marL="2741417" indent="0">
              <a:buNone/>
              <a:defRPr sz="2398" b="1"/>
            </a:lvl5pPr>
            <a:lvl6pPr marL="3426771" indent="0">
              <a:buNone/>
              <a:defRPr sz="2398" b="1"/>
            </a:lvl6pPr>
            <a:lvl7pPr marL="4112125" indent="0">
              <a:buNone/>
              <a:defRPr sz="2398" b="1"/>
            </a:lvl7pPr>
            <a:lvl8pPr marL="4797480" indent="0">
              <a:buNone/>
              <a:defRPr sz="2398" b="1"/>
            </a:lvl8pPr>
            <a:lvl9pPr marL="5482834" indent="0">
              <a:buNone/>
              <a:defRPr sz="2398" b="1"/>
            </a:lvl9pPr>
          </a:lstStyle>
          <a:p>
            <a:pPr lvl="0"/>
            <a:r>
              <a:rPr lang="en-US" smtClean="0"/>
              <a:t>Edit Master text styles</a:t>
            </a:r>
          </a:p>
        </p:txBody>
      </p:sp>
      <p:sp>
        <p:nvSpPr>
          <p:cNvPr id="6" name="Content Placeholder 5"/>
          <p:cNvSpPr>
            <a:spLocks noGrp="1"/>
          </p:cNvSpPr>
          <p:nvPr>
            <p:ph sz="quarter" idx="4"/>
          </p:nvPr>
        </p:nvSpPr>
        <p:spPr>
          <a:xfrm>
            <a:off x="6943727" y="7232246"/>
            <a:ext cx="5831086" cy="1063754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0DBB0E8-54C0-4A90-8155-78248B075040}" type="datetimeFigureOut">
              <a:rPr lang="en-IN" smtClean="0"/>
              <a:t>22-12-2017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418676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0DBB0E8-54C0-4A90-8155-78248B075040}" type="datetimeFigureOut">
              <a:rPr lang="en-IN" smtClean="0"/>
              <a:t>22-12-2017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2111161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DBB0E8-54C0-4A90-8155-78248B075040}" type="datetimeFigureOut">
              <a:rPr lang="en-IN" smtClean="0"/>
              <a:t>22-12-2017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4140516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319953"/>
            <a:ext cx="4423768" cy="4619837"/>
          </a:xfrm>
        </p:spPr>
        <p:txBody>
          <a:bodyPr anchor="b"/>
          <a:lstStyle>
            <a:lvl1pPr>
              <a:defRPr sz="4797"/>
            </a:lvl1pPr>
          </a:lstStyle>
          <a:p>
            <a:r>
              <a:rPr lang="en-US" smtClean="0"/>
              <a:t>Click to edit Master title style</a:t>
            </a:r>
            <a:endParaRPr lang="en-US" dirty="0"/>
          </a:p>
        </p:txBody>
      </p:sp>
      <p:sp>
        <p:nvSpPr>
          <p:cNvPr id="3" name="Content Placeholder 2"/>
          <p:cNvSpPr>
            <a:spLocks noGrp="1"/>
          </p:cNvSpPr>
          <p:nvPr>
            <p:ph idx="1"/>
          </p:nvPr>
        </p:nvSpPr>
        <p:spPr>
          <a:xfrm>
            <a:off x="5831087" y="2850738"/>
            <a:ext cx="6943726" cy="14070337"/>
          </a:xfrm>
        </p:spPr>
        <p:txBody>
          <a:bodyPr/>
          <a:lstStyle>
            <a:lvl1pPr>
              <a:defRPr sz="4797"/>
            </a:lvl1pPr>
            <a:lvl2pPr>
              <a:defRPr sz="4197"/>
            </a:lvl2pPr>
            <a:lvl3pPr>
              <a:defRPr sz="3598"/>
            </a:lvl3pPr>
            <a:lvl4pPr>
              <a:defRPr sz="2998"/>
            </a:lvl4pPr>
            <a:lvl5pPr>
              <a:defRPr sz="2998"/>
            </a:lvl5pPr>
            <a:lvl6pPr>
              <a:defRPr sz="2998"/>
            </a:lvl6pPr>
            <a:lvl7pPr>
              <a:defRPr sz="2998"/>
            </a:lvl7pPr>
            <a:lvl8pPr>
              <a:defRPr sz="2998"/>
            </a:lvl8pPr>
            <a:lvl9pPr>
              <a:defRPr sz="2998"/>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44762" y="5939791"/>
            <a:ext cx="4423768" cy="11004196"/>
          </a:xfrm>
        </p:spPr>
        <p:txBody>
          <a:bodyPr/>
          <a:lstStyle>
            <a:lvl1pPr marL="0" indent="0">
              <a:buNone/>
              <a:defRPr sz="2398"/>
            </a:lvl1pPr>
            <a:lvl2pPr marL="685354" indent="0">
              <a:buNone/>
              <a:defRPr sz="2099"/>
            </a:lvl2pPr>
            <a:lvl3pPr marL="1370708" indent="0">
              <a:buNone/>
              <a:defRPr sz="1799"/>
            </a:lvl3pPr>
            <a:lvl4pPr marL="2056063" indent="0">
              <a:buNone/>
              <a:defRPr sz="1499"/>
            </a:lvl4pPr>
            <a:lvl5pPr marL="2741417" indent="0">
              <a:buNone/>
              <a:defRPr sz="1499"/>
            </a:lvl5pPr>
            <a:lvl6pPr marL="3426771" indent="0">
              <a:buNone/>
              <a:defRPr sz="1499"/>
            </a:lvl6pPr>
            <a:lvl7pPr marL="4112125" indent="0">
              <a:buNone/>
              <a:defRPr sz="1499"/>
            </a:lvl7pPr>
            <a:lvl8pPr marL="4797480" indent="0">
              <a:buNone/>
              <a:defRPr sz="1499"/>
            </a:lvl8pPr>
            <a:lvl9pPr marL="5482834" indent="0">
              <a:buNone/>
              <a:defRPr sz="1499"/>
            </a:lvl9pPr>
          </a:lstStyle>
          <a:p>
            <a:pPr lvl="0"/>
            <a:r>
              <a:rPr lang="en-US" smtClean="0"/>
              <a:t>Edit Master text styles</a:t>
            </a:r>
          </a:p>
        </p:txBody>
      </p:sp>
      <p:sp>
        <p:nvSpPr>
          <p:cNvPr id="5" name="Date Placeholder 4"/>
          <p:cNvSpPr>
            <a:spLocks noGrp="1"/>
          </p:cNvSpPr>
          <p:nvPr>
            <p:ph type="dt" sz="half" idx="10"/>
          </p:nvPr>
        </p:nvSpPr>
        <p:spPr/>
        <p:txBody>
          <a:bodyPr/>
          <a:lstStyle/>
          <a:p>
            <a:fld id="{00DBB0E8-54C0-4A90-8155-78248B075040}"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532954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D7BEDF-2660-4C33-8F01-61E9E4991A68}"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849325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319953"/>
            <a:ext cx="4423768" cy="4619837"/>
          </a:xfrm>
        </p:spPr>
        <p:txBody>
          <a:bodyPr anchor="b"/>
          <a:lstStyle>
            <a:lvl1pPr>
              <a:defRPr sz="4797"/>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31087" y="2850738"/>
            <a:ext cx="6943726" cy="14070337"/>
          </a:xfrm>
        </p:spPr>
        <p:txBody>
          <a:bodyPr anchor="t"/>
          <a:lstStyle>
            <a:lvl1pPr marL="0" indent="0">
              <a:buNone/>
              <a:defRPr sz="4797"/>
            </a:lvl1pPr>
            <a:lvl2pPr marL="685354" indent="0">
              <a:buNone/>
              <a:defRPr sz="4197"/>
            </a:lvl2pPr>
            <a:lvl3pPr marL="1370708" indent="0">
              <a:buNone/>
              <a:defRPr sz="3598"/>
            </a:lvl3pPr>
            <a:lvl4pPr marL="2056063" indent="0">
              <a:buNone/>
              <a:defRPr sz="2998"/>
            </a:lvl4pPr>
            <a:lvl5pPr marL="2741417" indent="0">
              <a:buNone/>
              <a:defRPr sz="2998"/>
            </a:lvl5pPr>
            <a:lvl6pPr marL="3426771" indent="0">
              <a:buNone/>
              <a:defRPr sz="2998"/>
            </a:lvl6pPr>
            <a:lvl7pPr marL="4112125" indent="0">
              <a:buNone/>
              <a:defRPr sz="2998"/>
            </a:lvl7pPr>
            <a:lvl8pPr marL="4797480" indent="0">
              <a:buNone/>
              <a:defRPr sz="2998"/>
            </a:lvl8pPr>
            <a:lvl9pPr marL="5482834" indent="0">
              <a:buNone/>
              <a:defRPr sz="2998"/>
            </a:lvl9pPr>
          </a:lstStyle>
          <a:p>
            <a:r>
              <a:rPr lang="en-US" smtClean="0"/>
              <a:t>Click icon to add picture</a:t>
            </a:r>
            <a:endParaRPr lang="en-US" dirty="0"/>
          </a:p>
        </p:txBody>
      </p:sp>
      <p:sp>
        <p:nvSpPr>
          <p:cNvPr id="4" name="Text Placeholder 3"/>
          <p:cNvSpPr>
            <a:spLocks noGrp="1"/>
          </p:cNvSpPr>
          <p:nvPr>
            <p:ph type="body" sz="half" idx="2"/>
          </p:nvPr>
        </p:nvSpPr>
        <p:spPr>
          <a:xfrm>
            <a:off x="944762" y="5939791"/>
            <a:ext cx="4423768" cy="11004196"/>
          </a:xfrm>
        </p:spPr>
        <p:txBody>
          <a:bodyPr/>
          <a:lstStyle>
            <a:lvl1pPr marL="0" indent="0">
              <a:buNone/>
              <a:defRPr sz="2398"/>
            </a:lvl1pPr>
            <a:lvl2pPr marL="685354" indent="0">
              <a:buNone/>
              <a:defRPr sz="2099"/>
            </a:lvl2pPr>
            <a:lvl3pPr marL="1370708" indent="0">
              <a:buNone/>
              <a:defRPr sz="1799"/>
            </a:lvl3pPr>
            <a:lvl4pPr marL="2056063" indent="0">
              <a:buNone/>
              <a:defRPr sz="1499"/>
            </a:lvl4pPr>
            <a:lvl5pPr marL="2741417" indent="0">
              <a:buNone/>
              <a:defRPr sz="1499"/>
            </a:lvl5pPr>
            <a:lvl6pPr marL="3426771" indent="0">
              <a:buNone/>
              <a:defRPr sz="1499"/>
            </a:lvl6pPr>
            <a:lvl7pPr marL="4112125" indent="0">
              <a:buNone/>
              <a:defRPr sz="1499"/>
            </a:lvl7pPr>
            <a:lvl8pPr marL="4797480" indent="0">
              <a:buNone/>
              <a:defRPr sz="1499"/>
            </a:lvl8pPr>
            <a:lvl9pPr marL="5482834" indent="0">
              <a:buNone/>
              <a:defRPr sz="1499"/>
            </a:lvl9pPr>
          </a:lstStyle>
          <a:p>
            <a:pPr lvl="0"/>
            <a:r>
              <a:rPr lang="en-US" smtClean="0"/>
              <a:t>Edit Master text styles</a:t>
            </a:r>
          </a:p>
        </p:txBody>
      </p:sp>
      <p:sp>
        <p:nvSpPr>
          <p:cNvPr id="5" name="Date Placeholder 4"/>
          <p:cNvSpPr>
            <a:spLocks noGrp="1"/>
          </p:cNvSpPr>
          <p:nvPr>
            <p:ph type="dt" sz="half" idx="10"/>
          </p:nvPr>
        </p:nvSpPr>
        <p:spPr/>
        <p:txBody>
          <a:bodyPr/>
          <a:lstStyle/>
          <a:p>
            <a:fld id="{00DBB0E8-54C0-4A90-8155-78248B075040}"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32624071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DBB0E8-54C0-4A90-8155-78248B075040}"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41673525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5514" y="1054131"/>
            <a:ext cx="2957512" cy="1677899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42976" y="1054131"/>
            <a:ext cx="8701088" cy="1677899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0DBB0E8-54C0-4A90-8155-78248B075040}"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3770316-BD80-403F-9FAC-CDF06995C4C4}" type="slidenum">
              <a:rPr lang="en-IN" smtClean="0"/>
              <a:t>‹#›</a:t>
            </a:fld>
            <a:endParaRPr lang="en-IN"/>
          </a:p>
        </p:txBody>
      </p:sp>
    </p:spTree>
    <p:extLst>
      <p:ext uri="{BB962C8B-B14F-4D97-AF65-F5344CB8AC3E}">
        <p14:creationId xmlns:p14="http://schemas.microsoft.com/office/powerpoint/2010/main" val="11912136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35832" y="4936081"/>
            <a:ext cx="11830050" cy="8235957"/>
          </a:xfrm>
        </p:spPr>
        <p:txBody>
          <a:bodyPr anchor="b"/>
          <a:lstStyle>
            <a:lvl1pPr>
              <a:defRPr sz="9000"/>
            </a:lvl1pPr>
          </a:lstStyle>
          <a:p>
            <a:r>
              <a:rPr lang="en-US" smtClean="0"/>
              <a:t>Click to edit Master title style</a:t>
            </a:r>
            <a:endParaRPr lang="en-US" dirty="0"/>
          </a:p>
        </p:txBody>
      </p:sp>
      <p:sp>
        <p:nvSpPr>
          <p:cNvPr id="3" name="Text Placeholder 2"/>
          <p:cNvSpPr>
            <a:spLocks noGrp="1"/>
          </p:cNvSpPr>
          <p:nvPr>
            <p:ph type="body" idx="1"/>
          </p:nvPr>
        </p:nvSpPr>
        <p:spPr>
          <a:xfrm>
            <a:off x="935832" y="13249954"/>
            <a:ext cx="11830050" cy="4331095"/>
          </a:xfrm>
        </p:spPr>
        <p:txBody>
          <a:bodyPr/>
          <a:lstStyle>
            <a:lvl1pPr marL="0" indent="0">
              <a:buNone/>
              <a:defRPr sz="3600">
                <a:solidFill>
                  <a:schemeClr val="tx1"/>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CD7BEDF-2660-4C33-8F01-61E9E4991A68}" type="datetimeFigureOut">
              <a:rPr lang="en-IN" smtClean="0"/>
              <a:t>22-12-2017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33517832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42975" y="5270647"/>
            <a:ext cx="5829300" cy="125624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943725" y="5270647"/>
            <a:ext cx="5829300" cy="1256247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D7BEDF-2660-4C33-8F01-61E9E4991A68}"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2409469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44762" y="1054134"/>
            <a:ext cx="11830050" cy="3826949"/>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44763" y="4853580"/>
            <a:ext cx="5802510" cy="237866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4" name="Content Placeholder 3"/>
          <p:cNvSpPr>
            <a:spLocks noGrp="1"/>
          </p:cNvSpPr>
          <p:nvPr>
            <p:ph sz="half" idx="2"/>
          </p:nvPr>
        </p:nvSpPr>
        <p:spPr>
          <a:xfrm>
            <a:off x="944763" y="7232244"/>
            <a:ext cx="5802510" cy="1063754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943726" y="4853580"/>
            <a:ext cx="5831087" cy="2378664"/>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smtClean="0"/>
              <a:t>Edit Master text styles</a:t>
            </a:r>
          </a:p>
        </p:txBody>
      </p:sp>
      <p:sp>
        <p:nvSpPr>
          <p:cNvPr id="6" name="Content Placeholder 5"/>
          <p:cNvSpPr>
            <a:spLocks noGrp="1"/>
          </p:cNvSpPr>
          <p:nvPr>
            <p:ph sz="quarter" idx="4"/>
          </p:nvPr>
        </p:nvSpPr>
        <p:spPr>
          <a:xfrm>
            <a:off x="6943726" y="7232244"/>
            <a:ext cx="5831087" cy="1063754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D7BEDF-2660-4C33-8F01-61E9E4991A68}" type="datetimeFigureOut">
              <a:rPr lang="en-IN" smtClean="0"/>
              <a:t>22-12-2017</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19938084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CD7BEDF-2660-4C33-8F01-61E9E4991A68}" type="datetimeFigureOut">
              <a:rPr lang="en-IN" smtClean="0"/>
              <a:t>22-12-2017</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3747722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D7BEDF-2660-4C33-8F01-61E9E4991A68}" type="datetimeFigureOut">
              <a:rPr lang="en-IN" smtClean="0"/>
              <a:t>22-12-2017</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10799101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319953"/>
            <a:ext cx="4423767" cy="4619837"/>
          </a:xfrm>
        </p:spPr>
        <p:txBody>
          <a:bodyPr anchor="b"/>
          <a:lstStyle>
            <a:lvl1pPr>
              <a:defRPr sz="4800"/>
            </a:lvl1pPr>
          </a:lstStyle>
          <a:p>
            <a:r>
              <a:rPr lang="en-US" smtClean="0"/>
              <a:t>Click to edit Master title style</a:t>
            </a:r>
            <a:endParaRPr lang="en-US" dirty="0"/>
          </a:p>
        </p:txBody>
      </p:sp>
      <p:sp>
        <p:nvSpPr>
          <p:cNvPr id="3" name="Content Placeholder 2"/>
          <p:cNvSpPr>
            <a:spLocks noGrp="1"/>
          </p:cNvSpPr>
          <p:nvPr>
            <p:ph idx="1"/>
          </p:nvPr>
        </p:nvSpPr>
        <p:spPr>
          <a:xfrm>
            <a:off x="5831087" y="2850737"/>
            <a:ext cx="6943725" cy="14070336"/>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44762" y="5939790"/>
            <a:ext cx="4423767" cy="1100419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ECD7BEDF-2660-4C33-8F01-61E9E4991A68}"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2736295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44762" y="1319953"/>
            <a:ext cx="4423767" cy="4619837"/>
          </a:xfrm>
        </p:spPr>
        <p:txBody>
          <a:bodyPr anchor="b"/>
          <a:lstStyle>
            <a:lvl1pPr>
              <a:defRPr sz="4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831087" y="2850737"/>
            <a:ext cx="6943725" cy="14070336"/>
          </a:xfrm>
        </p:spPr>
        <p:txBody>
          <a:bodyPr anchor="t"/>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smtClean="0"/>
              <a:t>Click icon to add picture</a:t>
            </a:r>
            <a:endParaRPr lang="en-US" dirty="0"/>
          </a:p>
        </p:txBody>
      </p:sp>
      <p:sp>
        <p:nvSpPr>
          <p:cNvPr id="4" name="Text Placeholder 3"/>
          <p:cNvSpPr>
            <a:spLocks noGrp="1"/>
          </p:cNvSpPr>
          <p:nvPr>
            <p:ph type="body" sz="half" idx="2"/>
          </p:nvPr>
        </p:nvSpPr>
        <p:spPr>
          <a:xfrm>
            <a:off x="944762" y="5939790"/>
            <a:ext cx="4423767" cy="11004196"/>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smtClean="0"/>
              <a:t>Edit Master text styles</a:t>
            </a:r>
          </a:p>
        </p:txBody>
      </p:sp>
      <p:sp>
        <p:nvSpPr>
          <p:cNvPr id="5" name="Date Placeholder 4"/>
          <p:cNvSpPr>
            <a:spLocks noGrp="1"/>
          </p:cNvSpPr>
          <p:nvPr>
            <p:ph type="dt" sz="half" idx="10"/>
          </p:nvPr>
        </p:nvSpPr>
        <p:spPr/>
        <p:txBody>
          <a:bodyPr/>
          <a:lstStyle/>
          <a:p>
            <a:fld id="{ECD7BEDF-2660-4C33-8F01-61E9E4991A68}" type="datetimeFigureOut">
              <a:rPr lang="en-IN" smtClean="0"/>
              <a:t>22-12-2017</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7649AAF-D1D9-4A1B-85A0-897F1ED6A810}" type="slidenum">
              <a:rPr lang="en-IN" smtClean="0"/>
              <a:t>‹#›</a:t>
            </a:fld>
            <a:endParaRPr lang="en-IN"/>
          </a:p>
        </p:txBody>
      </p:sp>
    </p:spTree>
    <p:extLst>
      <p:ext uri="{BB962C8B-B14F-4D97-AF65-F5344CB8AC3E}">
        <p14:creationId xmlns:p14="http://schemas.microsoft.com/office/powerpoint/2010/main" val="2804984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5" y="1054134"/>
            <a:ext cx="11830050" cy="382694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2975" y="5270647"/>
            <a:ext cx="11830050" cy="1256247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42975" y="18351022"/>
            <a:ext cx="3086100" cy="1054129"/>
          </a:xfrm>
          <a:prstGeom prst="rect">
            <a:avLst/>
          </a:prstGeom>
        </p:spPr>
        <p:txBody>
          <a:bodyPr vert="horz" lIns="91440" tIns="45720" rIns="91440" bIns="45720" rtlCol="0" anchor="ctr"/>
          <a:lstStyle>
            <a:lvl1pPr algn="l">
              <a:defRPr sz="1800">
                <a:solidFill>
                  <a:schemeClr val="tx1">
                    <a:tint val="75000"/>
                  </a:schemeClr>
                </a:solidFill>
              </a:defRPr>
            </a:lvl1pPr>
          </a:lstStyle>
          <a:p>
            <a:fld id="{ECD7BEDF-2660-4C33-8F01-61E9E4991A68}" type="datetimeFigureOut">
              <a:rPr lang="en-IN" smtClean="0"/>
              <a:t>22-12-2017</a:t>
            </a:fld>
            <a:endParaRPr lang="en-IN"/>
          </a:p>
        </p:txBody>
      </p:sp>
      <p:sp>
        <p:nvSpPr>
          <p:cNvPr id="5" name="Footer Placeholder 4"/>
          <p:cNvSpPr>
            <a:spLocks noGrp="1"/>
          </p:cNvSpPr>
          <p:nvPr>
            <p:ph type="ftr" sz="quarter" idx="3"/>
          </p:nvPr>
        </p:nvSpPr>
        <p:spPr>
          <a:xfrm>
            <a:off x="4543425" y="18351022"/>
            <a:ext cx="4629150" cy="1054129"/>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686925" y="18351022"/>
            <a:ext cx="3086100" cy="1054129"/>
          </a:xfrm>
          <a:prstGeom prst="rect">
            <a:avLst/>
          </a:prstGeom>
        </p:spPr>
        <p:txBody>
          <a:bodyPr vert="horz" lIns="91440" tIns="45720" rIns="91440" bIns="45720" rtlCol="0" anchor="ctr"/>
          <a:lstStyle>
            <a:lvl1pPr algn="r">
              <a:defRPr sz="1800">
                <a:solidFill>
                  <a:schemeClr val="tx1">
                    <a:tint val="75000"/>
                  </a:schemeClr>
                </a:solidFill>
              </a:defRPr>
            </a:lvl1pPr>
          </a:lstStyle>
          <a:p>
            <a:fld id="{47649AAF-D1D9-4A1B-85A0-897F1ED6A810}" type="slidenum">
              <a:rPr lang="en-IN" smtClean="0"/>
              <a:t>‹#›</a:t>
            </a:fld>
            <a:endParaRPr lang="en-IN"/>
          </a:p>
        </p:txBody>
      </p:sp>
    </p:spTree>
    <p:extLst>
      <p:ext uri="{BB962C8B-B14F-4D97-AF65-F5344CB8AC3E}">
        <p14:creationId xmlns:p14="http://schemas.microsoft.com/office/powerpoint/2010/main" val="18546380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42977" y="1054134"/>
            <a:ext cx="11830050" cy="3826949"/>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42977" y="5270647"/>
            <a:ext cx="11830050" cy="1256247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42976" y="18351024"/>
            <a:ext cx="3086100" cy="1054130"/>
          </a:xfrm>
          <a:prstGeom prst="rect">
            <a:avLst/>
          </a:prstGeom>
        </p:spPr>
        <p:txBody>
          <a:bodyPr vert="horz" lIns="91440" tIns="45720" rIns="91440" bIns="45720" rtlCol="0" anchor="ctr"/>
          <a:lstStyle>
            <a:lvl1pPr algn="l">
              <a:defRPr sz="1799">
                <a:solidFill>
                  <a:schemeClr val="tx1">
                    <a:tint val="75000"/>
                  </a:schemeClr>
                </a:solidFill>
              </a:defRPr>
            </a:lvl1pPr>
          </a:lstStyle>
          <a:p>
            <a:fld id="{00DBB0E8-54C0-4A90-8155-78248B075040}" type="datetimeFigureOut">
              <a:rPr lang="en-IN" smtClean="0"/>
              <a:t>22-12-2017</a:t>
            </a:fld>
            <a:endParaRPr lang="en-IN"/>
          </a:p>
        </p:txBody>
      </p:sp>
      <p:sp>
        <p:nvSpPr>
          <p:cNvPr id="5" name="Footer Placeholder 4"/>
          <p:cNvSpPr>
            <a:spLocks noGrp="1"/>
          </p:cNvSpPr>
          <p:nvPr>
            <p:ph type="ftr" sz="quarter" idx="3"/>
          </p:nvPr>
        </p:nvSpPr>
        <p:spPr>
          <a:xfrm>
            <a:off x="4543427" y="18351024"/>
            <a:ext cx="4629150" cy="1054130"/>
          </a:xfrm>
          <a:prstGeom prst="rect">
            <a:avLst/>
          </a:prstGeom>
        </p:spPr>
        <p:txBody>
          <a:bodyPr vert="horz" lIns="91440" tIns="45720" rIns="91440" bIns="45720" rtlCol="0" anchor="ctr"/>
          <a:lstStyle>
            <a:lvl1pPr algn="ctr">
              <a:defRPr sz="1799">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686926" y="18351024"/>
            <a:ext cx="3086100" cy="1054130"/>
          </a:xfrm>
          <a:prstGeom prst="rect">
            <a:avLst/>
          </a:prstGeom>
        </p:spPr>
        <p:txBody>
          <a:bodyPr vert="horz" lIns="91440" tIns="45720" rIns="91440" bIns="45720" rtlCol="0" anchor="ctr"/>
          <a:lstStyle>
            <a:lvl1pPr algn="r">
              <a:defRPr sz="1799">
                <a:solidFill>
                  <a:schemeClr val="tx1">
                    <a:tint val="75000"/>
                  </a:schemeClr>
                </a:solidFill>
              </a:defRPr>
            </a:lvl1pPr>
          </a:lstStyle>
          <a:p>
            <a:fld id="{13770316-BD80-403F-9FAC-CDF06995C4C4}" type="slidenum">
              <a:rPr lang="en-IN" smtClean="0"/>
              <a:t>‹#›</a:t>
            </a:fld>
            <a:endParaRPr lang="en-IN"/>
          </a:p>
        </p:txBody>
      </p:sp>
    </p:spTree>
    <p:extLst>
      <p:ext uri="{BB962C8B-B14F-4D97-AF65-F5344CB8AC3E}">
        <p14:creationId xmlns:p14="http://schemas.microsoft.com/office/powerpoint/2010/main" val="30076822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1370708" rtl="0" eaLnBrk="1" latinLnBrk="0" hangingPunct="1">
        <a:lnSpc>
          <a:spcPct val="90000"/>
        </a:lnSpc>
        <a:spcBef>
          <a:spcPct val="0"/>
        </a:spcBef>
        <a:buNone/>
        <a:defRPr sz="6596" kern="1200">
          <a:solidFill>
            <a:schemeClr val="tx1"/>
          </a:solidFill>
          <a:latin typeface="+mj-lt"/>
          <a:ea typeface="+mj-ea"/>
          <a:cs typeface="+mj-cs"/>
        </a:defRPr>
      </a:lvl1pPr>
    </p:titleStyle>
    <p:bodyStyle>
      <a:lvl1pPr marL="342677" indent="-342677" algn="l" defTabSz="1370708" rtl="0" eaLnBrk="1" latinLnBrk="0" hangingPunct="1">
        <a:lnSpc>
          <a:spcPct val="90000"/>
        </a:lnSpc>
        <a:spcBef>
          <a:spcPts val="1499"/>
        </a:spcBef>
        <a:buFont typeface="Arial" panose="020B0604020202020204" pitchFamily="34" charset="0"/>
        <a:buChar char="•"/>
        <a:defRPr sz="4197" kern="1200">
          <a:solidFill>
            <a:schemeClr val="tx1"/>
          </a:solidFill>
          <a:latin typeface="+mn-lt"/>
          <a:ea typeface="+mn-ea"/>
          <a:cs typeface="+mn-cs"/>
        </a:defRPr>
      </a:lvl1pPr>
      <a:lvl2pPr marL="1028031" indent="-342677" algn="l" defTabSz="1370708" rtl="0" eaLnBrk="1" latinLnBrk="0" hangingPunct="1">
        <a:lnSpc>
          <a:spcPct val="90000"/>
        </a:lnSpc>
        <a:spcBef>
          <a:spcPts val="750"/>
        </a:spcBef>
        <a:buFont typeface="Arial" panose="020B0604020202020204" pitchFamily="34" charset="0"/>
        <a:buChar char="•"/>
        <a:defRPr sz="3598" kern="1200">
          <a:solidFill>
            <a:schemeClr val="tx1"/>
          </a:solidFill>
          <a:latin typeface="+mn-lt"/>
          <a:ea typeface="+mn-ea"/>
          <a:cs typeface="+mn-cs"/>
        </a:defRPr>
      </a:lvl2pPr>
      <a:lvl3pPr marL="1713386" indent="-342677" algn="l" defTabSz="1370708" rtl="0" eaLnBrk="1" latinLnBrk="0" hangingPunct="1">
        <a:lnSpc>
          <a:spcPct val="90000"/>
        </a:lnSpc>
        <a:spcBef>
          <a:spcPts val="750"/>
        </a:spcBef>
        <a:buFont typeface="Arial" panose="020B0604020202020204" pitchFamily="34" charset="0"/>
        <a:buChar char="•"/>
        <a:defRPr sz="2998" kern="1200">
          <a:solidFill>
            <a:schemeClr val="tx1"/>
          </a:solidFill>
          <a:latin typeface="+mn-lt"/>
          <a:ea typeface="+mn-ea"/>
          <a:cs typeface="+mn-cs"/>
        </a:defRPr>
      </a:lvl3pPr>
      <a:lvl4pPr marL="2398740"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4pPr>
      <a:lvl5pPr marL="3084094"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5pPr>
      <a:lvl6pPr marL="3769448"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6pPr>
      <a:lvl7pPr marL="4454802"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7pPr>
      <a:lvl8pPr marL="5140157"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8pPr>
      <a:lvl9pPr marL="5825511" indent="-342677" algn="l" defTabSz="1370708" rtl="0" eaLnBrk="1" latinLnBrk="0" hangingPunct="1">
        <a:lnSpc>
          <a:spcPct val="90000"/>
        </a:lnSpc>
        <a:spcBef>
          <a:spcPts val="750"/>
        </a:spcBef>
        <a:buFont typeface="Arial" panose="020B0604020202020204" pitchFamily="34" charset="0"/>
        <a:buChar char="•"/>
        <a:defRPr sz="2698" kern="1200">
          <a:solidFill>
            <a:schemeClr val="tx1"/>
          </a:solidFill>
          <a:latin typeface="+mn-lt"/>
          <a:ea typeface="+mn-ea"/>
          <a:cs typeface="+mn-cs"/>
        </a:defRPr>
      </a:lvl9pPr>
    </p:bodyStyle>
    <p:otherStyle>
      <a:defPPr>
        <a:defRPr lang="en-US"/>
      </a:defPPr>
      <a:lvl1pPr marL="0" algn="l" defTabSz="1370708" rtl="0" eaLnBrk="1" latinLnBrk="0" hangingPunct="1">
        <a:defRPr sz="2698" kern="1200">
          <a:solidFill>
            <a:schemeClr val="tx1"/>
          </a:solidFill>
          <a:latin typeface="+mn-lt"/>
          <a:ea typeface="+mn-ea"/>
          <a:cs typeface="+mn-cs"/>
        </a:defRPr>
      </a:lvl1pPr>
      <a:lvl2pPr marL="685354" algn="l" defTabSz="1370708" rtl="0" eaLnBrk="1" latinLnBrk="0" hangingPunct="1">
        <a:defRPr sz="2698" kern="1200">
          <a:solidFill>
            <a:schemeClr val="tx1"/>
          </a:solidFill>
          <a:latin typeface="+mn-lt"/>
          <a:ea typeface="+mn-ea"/>
          <a:cs typeface="+mn-cs"/>
        </a:defRPr>
      </a:lvl2pPr>
      <a:lvl3pPr marL="1370708" algn="l" defTabSz="1370708" rtl="0" eaLnBrk="1" latinLnBrk="0" hangingPunct="1">
        <a:defRPr sz="2698" kern="1200">
          <a:solidFill>
            <a:schemeClr val="tx1"/>
          </a:solidFill>
          <a:latin typeface="+mn-lt"/>
          <a:ea typeface="+mn-ea"/>
          <a:cs typeface="+mn-cs"/>
        </a:defRPr>
      </a:lvl3pPr>
      <a:lvl4pPr marL="2056063" algn="l" defTabSz="1370708" rtl="0" eaLnBrk="1" latinLnBrk="0" hangingPunct="1">
        <a:defRPr sz="2698" kern="1200">
          <a:solidFill>
            <a:schemeClr val="tx1"/>
          </a:solidFill>
          <a:latin typeface="+mn-lt"/>
          <a:ea typeface="+mn-ea"/>
          <a:cs typeface="+mn-cs"/>
        </a:defRPr>
      </a:lvl4pPr>
      <a:lvl5pPr marL="2741417" algn="l" defTabSz="1370708" rtl="0" eaLnBrk="1" latinLnBrk="0" hangingPunct="1">
        <a:defRPr sz="2698" kern="1200">
          <a:solidFill>
            <a:schemeClr val="tx1"/>
          </a:solidFill>
          <a:latin typeface="+mn-lt"/>
          <a:ea typeface="+mn-ea"/>
          <a:cs typeface="+mn-cs"/>
        </a:defRPr>
      </a:lvl5pPr>
      <a:lvl6pPr marL="3426771" algn="l" defTabSz="1370708" rtl="0" eaLnBrk="1" latinLnBrk="0" hangingPunct="1">
        <a:defRPr sz="2698" kern="1200">
          <a:solidFill>
            <a:schemeClr val="tx1"/>
          </a:solidFill>
          <a:latin typeface="+mn-lt"/>
          <a:ea typeface="+mn-ea"/>
          <a:cs typeface="+mn-cs"/>
        </a:defRPr>
      </a:lvl6pPr>
      <a:lvl7pPr marL="4112125" algn="l" defTabSz="1370708" rtl="0" eaLnBrk="1" latinLnBrk="0" hangingPunct="1">
        <a:defRPr sz="2698" kern="1200">
          <a:solidFill>
            <a:schemeClr val="tx1"/>
          </a:solidFill>
          <a:latin typeface="+mn-lt"/>
          <a:ea typeface="+mn-ea"/>
          <a:cs typeface="+mn-cs"/>
        </a:defRPr>
      </a:lvl7pPr>
      <a:lvl8pPr marL="4797480" algn="l" defTabSz="1370708" rtl="0" eaLnBrk="1" latinLnBrk="0" hangingPunct="1">
        <a:defRPr sz="2698" kern="1200">
          <a:solidFill>
            <a:schemeClr val="tx1"/>
          </a:solidFill>
          <a:latin typeface="+mn-lt"/>
          <a:ea typeface="+mn-ea"/>
          <a:cs typeface="+mn-cs"/>
        </a:defRPr>
      </a:lvl8pPr>
      <a:lvl9pPr marL="5482834" algn="l" defTabSz="1370708" rtl="0" eaLnBrk="1" latinLnBrk="0" hangingPunct="1">
        <a:defRPr sz="26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grayscl/>
          </a:blip>
          <a:stretch>
            <a:fillRect/>
          </a:stretch>
        </p:blipFill>
        <p:spPr>
          <a:xfrm>
            <a:off x="0" y="0"/>
            <a:ext cx="13716000" cy="7290486"/>
          </a:xfrm>
          <a:prstGeom prst="rect">
            <a:avLst/>
          </a:prstGeom>
        </p:spPr>
      </p:pic>
      <p:sp>
        <p:nvSpPr>
          <p:cNvPr id="7" name="Rectangle 6"/>
          <p:cNvSpPr/>
          <p:nvPr/>
        </p:nvSpPr>
        <p:spPr>
          <a:xfrm>
            <a:off x="0" y="7290486"/>
            <a:ext cx="13716000" cy="1250881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p:cNvSpPr/>
          <p:nvPr/>
        </p:nvSpPr>
        <p:spPr>
          <a:xfrm>
            <a:off x="0" y="7290484"/>
            <a:ext cx="13716000" cy="491799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 name="Picture 11" descr="https://2.bp.blogspot.com/-JgduteoM9QQ/V3PElJNo5HI/AAAAAAAAANA/dfC1VOrWE24nG7cnd7PEaDUu3yY1nzlXgCLcB/s1600/new%2Blogo%2Bcop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4" y="205403"/>
            <a:ext cx="2202824" cy="19094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842593" y="18063615"/>
            <a:ext cx="3273653" cy="110799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6600" i="0" u="none" strike="noStrike" kern="1200" cap="none" spc="0" normalizeH="0" baseline="0" noProof="0" dirty="0" smtClean="0">
                <a:ln>
                  <a:noFill/>
                </a:ln>
                <a:solidFill>
                  <a:schemeClr val="bg1">
                    <a:lumMod val="95000"/>
                  </a:schemeClr>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rPr>
              <a:t>2017-18</a:t>
            </a:r>
            <a:endParaRPr kumimoji="0" lang="en-IN" sz="6600" i="0" u="none" strike="noStrike" kern="1200" cap="none" spc="0" normalizeH="0" baseline="0" noProof="0" dirty="0">
              <a:ln>
                <a:noFill/>
              </a:ln>
              <a:solidFill>
                <a:schemeClr val="bg1">
                  <a:lumMod val="95000"/>
                </a:schemeClr>
              </a:solidFill>
              <a:effectLst>
                <a:outerShdw blurRad="38100" dist="38100" dir="2700000" algn="tl">
                  <a:srgbClr val="000000">
                    <a:alpha val="43137"/>
                  </a:srgbClr>
                </a:outerShdw>
              </a:effectLst>
              <a:uLnTx/>
              <a:uFillTx/>
              <a:latin typeface="Cambria Math" panose="02040503050406030204" pitchFamily="18" charset="0"/>
              <a:ea typeface="Cambria Math" panose="02040503050406030204" pitchFamily="18" charset="0"/>
            </a:endParaRPr>
          </a:p>
        </p:txBody>
      </p:sp>
      <p:cxnSp>
        <p:nvCxnSpPr>
          <p:cNvPr id="17" name="Straight Connector 16"/>
          <p:cNvCxnSpPr/>
          <p:nvPr/>
        </p:nvCxnSpPr>
        <p:spPr>
          <a:xfrm>
            <a:off x="-319740" y="15883216"/>
            <a:ext cx="13716163" cy="0"/>
          </a:xfrm>
          <a:prstGeom prst="line">
            <a:avLst/>
          </a:prstGeom>
          <a:ln w="139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42593" y="16243880"/>
            <a:ext cx="6412333" cy="1631216"/>
          </a:xfrm>
          <a:prstGeom prst="rect">
            <a:avLst/>
          </a:prstGeom>
          <a:noFill/>
        </p:spPr>
        <p:txBody>
          <a:bodyPr wrap="none" rtlCol="0">
            <a:spAutoFit/>
          </a:bodyPr>
          <a:lstStyle/>
          <a:p>
            <a:r>
              <a:rPr lang="en-IN" sz="10000" b="1" dirty="0" smtClean="0">
                <a:solidFill>
                  <a:schemeClr val="bg1">
                    <a:lumMod val="95000"/>
                  </a:schemeClr>
                </a:solidFill>
                <a:latin typeface="Agency FB" panose="020B0503020202020204" pitchFamily="34" charset="0"/>
              </a:rPr>
              <a:t>VSSUT  BURLA</a:t>
            </a:r>
            <a:endParaRPr lang="en-IN" sz="10000" b="1" dirty="0">
              <a:solidFill>
                <a:schemeClr val="bg1">
                  <a:lumMod val="95000"/>
                </a:schemeClr>
              </a:solidFill>
              <a:latin typeface="Agency FB" panose="020B0503020202020204" pitchFamily="34" charset="0"/>
            </a:endParaRPr>
          </a:p>
        </p:txBody>
      </p:sp>
      <p:sp>
        <p:nvSpPr>
          <p:cNvPr id="21" name="TextBox 20"/>
          <p:cNvSpPr txBox="1"/>
          <p:nvPr/>
        </p:nvSpPr>
        <p:spPr>
          <a:xfrm>
            <a:off x="743666" y="9959200"/>
            <a:ext cx="12228669" cy="1246495"/>
          </a:xfrm>
          <a:prstGeom prst="rect">
            <a:avLst/>
          </a:prstGeom>
          <a:noFill/>
        </p:spPr>
        <p:txBody>
          <a:bodyPr wrap="none" rtlCol="0">
            <a:spAutoFit/>
          </a:bodyPr>
          <a:lstStyle/>
          <a:p>
            <a:r>
              <a:rPr lang="en-IN" sz="7500" dirty="0" smtClean="0">
                <a:effectLst>
                  <a:outerShdw blurRad="38100" dist="38100" dir="2700000" algn="tl">
                    <a:srgbClr val="000000">
                      <a:alpha val="43137"/>
                    </a:srgbClr>
                  </a:outerShdw>
                </a:effectLst>
                <a:latin typeface="Chaparral Pro Light" panose="02060403030505090203" pitchFamily="18" charset="0"/>
              </a:rPr>
              <a:t>Annual Techno-Management Fest</a:t>
            </a:r>
            <a:endParaRPr lang="en-IN" sz="7500" dirty="0">
              <a:effectLst>
                <a:outerShdw blurRad="38100" dist="38100" dir="2700000" algn="tl">
                  <a:srgbClr val="000000">
                    <a:alpha val="43137"/>
                  </a:srgbClr>
                </a:outerShdw>
              </a:effectLst>
              <a:latin typeface="Chaparral Pro Light" panose="02060403030505090203" pitchFamily="18" charset="0"/>
            </a:endParaRPr>
          </a:p>
        </p:txBody>
      </p:sp>
      <p:sp>
        <p:nvSpPr>
          <p:cNvPr id="22" name="TextBox 21"/>
          <p:cNvSpPr txBox="1"/>
          <p:nvPr/>
        </p:nvSpPr>
        <p:spPr>
          <a:xfrm>
            <a:off x="92190" y="7826001"/>
            <a:ext cx="13531621" cy="1569660"/>
          </a:xfrm>
          <a:prstGeom prst="rect">
            <a:avLst/>
          </a:prstGeom>
          <a:noFill/>
        </p:spPr>
        <p:txBody>
          <a:bodyPr wrap="square" rtlCol="0">
            <a:spAutoFit/>
          </a:bodyPr>
          <a:lstStyle/>
          <a:p>
            <a:pPr algn="ctr"/>
            <a:r>
              <a:rPr lang="en-IN" sz="9600" dirty="0" smtClean="0">
                <a:latin typeface="BatmanForeverAlternate" panose="00000400000000000000" pitchFamily="2" charset="0"/>
              </a:rPr>
              <a:t>SAMAVESH 2k18</a:t>
            </a:r>
            <a:endParaRPr lang="en-IN" sz="9600" dirty="0">
              <a:latin typeface="BatmanForeverAlternate" panose="00000400000000000000" pitchFamily="2" charset="0"/>
            </a:endParaRPr>
          </a:p>
        </p:txBody>
      </p:sp>
      <p:sp>
        <p:nvSpPr>
          <p:cNvPr id="25" name="TextBox 24"/>
          <p:cNvSpPr txBox="1"/>
          <p:nvPr/>
        </p:nvSpPr>
        <p:spPr>
          <a:xfrm>
            <a:off x="2812239" y="13565984"/>
            <a:ext cx="10885714" cy="1323439"/>
          </a:xfrm>
          <a:prstGeom prst="rect">
            <a:avLst/>
          </a:prstGeom>
          <a:noFill/>
        </p:spPr>
        <p:txBody>
          <a:bodyPr wrap="square" rtlCol="0">
            <a:spAutoFit/>
          </a:bodyPr>
          <a:lstStyle/>
          <a:p>
            <a:r>
              <a:rPr lang="en-IN" sz="8000" dirty="0" smtClean="0">
                <a:solidFill>
                  <a:schemeClr val="bg1"/>
                </a:solidFill>
                <a:effectLst>
                  <a:outerShdw blurRad="38100" dist="38100" dir="2700000" algn="tl">
                    <a:srgbClr val="000000">
                      <a:alpha val="43137"/>
                    </a:srgbClr>
                  </a:outerShdw>
                </a:effectLst>
                <a:latin typeface="Aspire" panose="00000600000000000000" pitchFamily="2" charset="0"/>
              </a:rPr>
              <a:t>Todays Fiction is Tomorrows Creation</a:t>
            </a:r>
          </a:p>
        </p:txBody>
      </p:sp>
      <p:pic>
        <p:nvPicPr>
          <p:cNvPr id="26" name="Picture 25"/>
          <p:cNvPicPr>
            <a:picLocks noChangeAspect="1"/>
          </p:cNvPicPr>
          <p:nvPr/>
        </p:nvPicPr>
        <p:blipFill>
          <a:blip r:embed="rId4"/>
          <a:stretch>
            <a:fillRect/>
          </a:stretch>
        </p:blipFill>
        <p:spPr>
          <a:xfrm>
            <a:off x="817808" y="13017981"/>
            <a:ext cx="1735753" cy="1591107"/>
          </a:xfrm>
          <a:prstGeom prst="rect">
            <a:avLst/>
          </a:prstGeom>
          <a:effectLst>
            <a:outerShdw blurRad="50800" dist="38100" dir="2700000" algn="tl" rotWithShape="0">
              <a:prstClr val="black">
                <a:alpha val="40000"/>
              </a:prstClr>
            </a:outerShdw>
          </a:effectLst>
        </p:spPr>
      </p:pic>
      <p:pic>
        <p:nvPicPr>
          <p:cNvPr id="2" name="Picture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9956" y="16409771"/>
            <a:ext cx="3276319" cy="2686855"/>
          </a:xfrm>
          <a:prstGeom prst="rect">
            <a:avLst/>
          </a:prstGeom>
          <a:effectLst>
            <a:outerShdw blurRad="63500" dist="12700" sx="103000" sy="103000" algn="ctr" rotWithShape="0">
              <a:prstClr val="black">
                <a:alpha val="40000"/>
              </a:prstClr>
            </a:outerShdw>
          </a:effectLst>
        </p:spPr>
      </p:pic>
    </p:spTree>
    <p:extLst>
      <p:ext uri="{BB962C8B-B14F-4D97-AF65-F5344CB8AC3E}">
        <p14:creationId xmlns:p14="http://schemas.microsoft.com/office/powerpoint/2010/main" val="17174412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1600933"/>
            <a:ext cx="13716000" cy="1819836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rapezoid 25"/>
          <p:cNvSpPr/>
          <p:nvPr/>
        </p:nvSpPr>
        <p:spPr>
          <a:xfrm flipV="1">
            <a:off x="0" y="13089267"/>
            <a:ext cx="10668961" cy="2665079"/>
          </a:xfrm>
          <a:prstGeom prst="trapezoid">
            <a:avLst>
              <a:gd name="adj" fmla="val 0"/>
            </a:avLst>
          </a:prstGeom>
          <a:solidFill>
            <a:schemeClr val="bg1">
              <a:alpha val="43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 name="Trapezoid 23"/>
          <p:cNvSpPr/>
          <p:nvPr/>
        </p:nvSpPr>
        <p:spPr>
          <a:xfrm flipV="1">
            <a:off x="-1" y="6197173"/>
            <a:ext cx="10668961" cy="2665079"/>
          </a:xfrm>
          <a:prstGeom prst="trapezoid">
            <a:avLst>
              <a:gd name="adj" fmla="val 0"/>
            </a:avLst>
          </a:prstGeom>
          <a:solidFill>
            <a:schemeClr val="bg1">
              <a:alpha val="43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 name="Trapezoid 22"/>
          <p:cNvSpPr/>
          <p:nvPr/>
        </p:nvSpPr>
        <p:spPr>
          <a:xfrm flipV="1">
            <a:off x="2565400" y="2724108"/>
            <a:ext cx="11150600" cy="2665079"/>
          </a:xfrm>
          <a:prstGeom prst="trapezoid">
            <a:avLst>
              <a:gd name="adj" fmla="val 0"/>
            </a:avLst>
          </a:prstGeom>
          <a:solidFill>
            <a:schemeClr val="bg1">
              <a:alpha val="43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Oval 12"/>
          <p:cNvSpPr/>
          <p:nvPr/>
        </p:nvSpPr>
        <p:spPr>
          <a:xfrm>
            <a:off x="919735" y="1928050"/>
            <a:ext cx="3595255" cy="3740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9079697" y="12349062"/>
            <a:ext cx="3595255" cy="3740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9100479" y="5404430"/>
            <a:ext cx="3595255" cy="3740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Trapezoid 24"/>
          <p:cNvSpPr/>
          <p:nvPr/>
        </p:nvSpPr>
        <p:spPr>
          <a:xfrm flipV="1">
            <a:off x="2588816" y="9662903"/>
            <a:ext cx="11150600" cy="2665079"/>
          </a:xfrm>
          <a:prstGeom prst="trapezoid">
            <a:avLst>
              <a:gd name="adj" fmla="val 0"/>
            </a:avLst>
          </a:prstGeom>
          <a:solidFill>
            <a:schemeClr val="bg1">
              <a:alpha val="43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8" name="Picture 2" descr="Image may contain: 1 person, closeup"/>
          <p:cNvPicPr>
            <a:picLocks noChangeAspect="1" noChangeArrowheads="1"/>
          </p:cNvPicPr>
          <p:nvPr/>
        </p:nvPicPr>
        <p:blipFill rotWithShape="1">
          <a:blip r:embed="rId2">
            <a:extLst>
              <a:ext uri="{28A0092B-C50C-407E-A947-70E740481C1C}">
                <a14:useLocalDpi xmlns:a14="http://schemas.microsoft.com/office/drawing/2010/main" val="0"/>
              </a:ext>
            </a:extLst>
          </a:blip>
          <a:srcRect l="9712" t="-190" r="17774" b="43538"/>
          <a:stretch/>
        </p:blipFill>
        <p:spPr bwMode="auto">
          <a:xfrm flipH="1">
            <a:off x="9111136" y="12792080"/>
            <a:ext cx="3009697" cy="3135145"/>
          </a:xfrm>
          <a:prstGeom prst="ellipse">
            <a:avLst/>
          </a:prstGeom>
          <a:ln w="28575" cap="rnd">
            <a:solidFill>
              <a:schemeClr val="tx1"/>
            </a:solid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7" name="Oval 16"/>
          <p:cNvSpPr/>
          <p:nvPr/>
        </p:nvSpPr>
        <p:spPr>
          <a:xfrm>
            <a:off x="898953" y="8904766"/>
            <a:ext cx="3595255" cy="3740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https://scontent-bom1-1.xx.fbcdn.net/v/t31.0-8/24273915_1983595771656958_2296675520718833390_o.jpg?oh=249707786783542b8bc58e4a79285344&amp;oe=5AD33FB2"/>
          <p:cNvPicPr>
            <a:picLocks noChangeAspect="1" noChangeArrowheads="1"/>
          </p:cNvPicPr>
          <p:nvPr/>
        </p:nvPicPr>
        <p:blipFill rotWithShape="1">
          <a:blip r:embed="rId3">
            <a:extLst>
              <a:ext uri="{28A0092B-C50C-407E-A947-70E740481C1C}">
                <a14:useLocalDpi xmlns:a14="http://schemas.microsoft.com/office/drawing/2010/main" val="0"/>
              </a:ext>
            </a:extLst>
          </a:blip>
          <a:srcRect l="47520" t="21507" r="31191" b="44279"/>
          <a:stretch/>
        </p:blipFill>
        <p:spPr bwMode="auto">
          <a:xfrm>
            <a:off x="1447804" y="2441754"/>
            <a:ext cx="2961999" cy="3093375"/>
          </a:xfrm>
          <a:prstGeom prst="ellipse">
            <a:avLst/>
          </a:prstGeom>
          <a:ln w="28575" cap="rnd">
            <a:solidFill>
              <a:srgbClr val="333333"/>
            </a:solidFill>
          </a:ln>
          <a:effectLst>
            <a:outerShdw blurRad="127000" rotWithShape="0">
              <a:srgbClr val="000000"/>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l="3439" r="9187" b="12020"/>
          <a:stretch/>
        </p:blipFill>
        <p:spPr>
          <a:xfrm>
            <a:off x="9187962" y="5938562"/>
            <a:ext cx="2961999" cy="3130013"/>
          </a:xfrm>
          <a:prstGeom prst="ellipse">
            <a:avLst/>
          </a:prstGeom>
          <a:ln w="28575" cap="rnd">
            <a:solidFill>
              <a:schemeClr val="tx1"/>
            </a:solidFill>
            <a:prstDash val="sysDot"/>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pic>
        <p:nvPicPr>
          <p:cNvPr id="5" name="Picture 4"/>
          <p:cNvPicPr>
            <a:picLocks noChangeAspect="1"/>
          </p:cNvPicPr>
          <p:nvPr/>
        </p:nvPicPr>
        <p:blipFill rotWithShape="1">
          <a:blip r:embed="rId5"/>
          <a:srcRect t="3522" r="22520" b="40752"/>
          <a:stretch/>
        </p:blipFill>
        <p:spPr>
          <a:xfrm>
            <a:off x="1447804" y="9450047"/>
            <a:ext cx="2961999" cy="3130013"/>
          </a:xfrm>
          <a:prstGeom prst="ellipse">
            <a:avLst/>
          </a:prstGeom>
          <a:ln w="28575" cap="rnd">
            <a:solidFill>
              <a:schemeClr val="tx1"/>
            </a:solidFill>
            <a:prstDash val="sysDot"/>
          </a:ln>
          <a:effectLst>
            <a:outerShdw blurRad="127000" algn="bl" rotWithShape="0">
              <a:srgbClr val="000000"/>
            </a:outerShdw>
          </a:effectLst>
          <a:scene3d>
            <a:camera prst="perspectiveFront" fov="5400000"/>
            <a:lightRig rig="threePt" dir="t">
              <a:rot lat="0" lon="0" rev="19200000"/>
            </a:lightRig>
          </a:scene3d>
          <a:sp3d extrusionH="25400">
            <a:extrusionClr>
              <a:srgbClr val="000000"/>
            </a:extrusionClr>
          </a:sp3d>
        </p:spPr>
      </p:pic>
      <p:sp>
        <p:nvSpPr>
          <p:cNvPr id="6" name="Rectangle 5"/>
          <p:cNvSpPr/>
          <p:nvPr/>
        </p:nvSpPr>
        <p:spPr>
          <a:xfrm>
            <a:off x="0" y="-29726"/>
            <a:ext cx="13716000" cy="1630659"/>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p:nvSpPr>
        <p:spPr>
          <a:xfrm>
            <a:off x="2503282" y="286979"/>
            <a:ext cx="8709436" cy="1446550"/>
          </a:xfrm>
          <a:prstGeom prst="rect">
            <a:avLst/>
          </a:prstGeom>
          <a:noFill/>
        </p:spPr>
        <p:txBody>
          <a:bodyPr wrap="none" rtlCol="0">
            <a:spAutoFit/>
          </a:bodyPr>
          <a:lstStyle/>
          <a:p>
            <a:r>
              <a:rPr lang="en-IN" sz="8800" dirty="0" smtClean="0">
                <a:solidFill>
                  <a:schemeClr val="bg1"/>
                </a:solidFill>
                <a:latin typeface="Century Gothic" panose="020B0502020202020204" pitchFamily="34" charset="0"/>
              </a:rPr>
              <a:t>ORGANISATION</a:t>
            </a:r>
          </a:p>
        </p:txBody>
      </p:sp>
      <p:sp>
        <p:nvSpPr>
          <p:cNvPr id="9" name="Rectangle 8"/>
          <p:cNvSpPr/>
          <p:nvPr/>
        </p:nvSpPr>
        <p:spPr>
          <a:xfrm>
            <a:off x="4247009" y="4111252"/>
            <a:ext cx="4348287" cy="1569660"/>
          </a:xfrm>
          <a:prstGeom prst="rect">
            <a:avLst/>
          </a:prstGeom>
        </p:spPr>
        <p:txBody>
          <a:bodyPr wrap="square">
            <a:spAutoFit/>
          </a:bodyPr>
          <a:lstStyle/>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Prof</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Bibhuti Bhusan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Pati</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Hon’ble Vice Chancellor</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VSSUT, BURLA</a:t>
            </a:r>
          </a:p>
          <a:p>
            <a:pPr algn="ct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a:t>
            </a:r>
          </a:p>
        </p:txBody>
      </p:sp>
      <p:sp>
        <p:nvSpPr>
          <p:cNvPr id="11" name="Rectangle 10"/>
          <p:cNvSpPr/>
          <p:nvPr/>
        </p:nvSpPr>
        <p:spPr>
          <a:xfrm>
            <a:off x="5007396" y="7583348"/>
            <a:ext cx="4432065" cy="1200329"/>
          </a:xfrm>
          <a:prstGeom prst="rect">
            <a:avLst/>
          </a:prstGeom>
        </p:spPr>
        <p:txBody>
          <a:bodyPr wrap="square">
            <a:spAutoFit/>
          </a:bodyPr>
          <a:lstStyle/>
          <a:p>
            <a:pPr algn="ct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Prof. Debadutta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Mishra</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Dean</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Students'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Welfare</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HOD </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Production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Engineering</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a:t>
            </a:r>
          </a:p>
        </p:txBody>
      </p:sp>
      <p:sp>
        <p:nvSpPr>
          <p:cNvPr id="14" name="Rectangle 13"/>
          <p:cNvSpPr/>
          <p:nvPr/>
        </p:nvSpPr>
        <p:spPr>
          <a:xfrm>
            <a:off x="3896335" y="11042600"/>
            <a:ext cx="6654185" cy="1569660"/>
          </a:xfrm>
          <a:prstGeom prst="rect">
            <a:avLst/>
          </a:prstGeom>
        </p:spPr>
        <p:txBody>
          <a:bodyPr wrap="square">
            <a:spAutoFit/>
          </a:bodyPr>
          <a:lstStyle/>
          <a:p>
            <a:pPr algn="ct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Dr. Gyan Ranjan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Biswal</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Vice President, Technical Society</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Associate Professor, Electrical Engineering</a:t>
            </a:r>
          </a:p>
          <a:p>
            <a:pPr algn="ctr"/>
            <a:endPar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p:txBody>
      </p:sp>
      <p:sp>
        <p:nvSpPr>
          <p:cNvPr id="15" name="Rectangle 14"/>
          <p:cNvSpPr/>
          <p:nvPr/>
        </p:nvSpPr>
        <p:spPr>
          <a:xfrm>
            <a:off x="3064476" y="14500827"/>
            <a:ext cx="6346714" cy="1200329"/>
          </a:xfrm>
          <a:prstGeom prst="rect">
            <a:avLst/>
          </a:prstGeom>
        </p:spPr>
        <p:txBody>
          <a:bodyPr wrap="square">
            <a:spAutoFit/>
          </a:bodyPr>
          <a:lstStyle/>
          <a:p>
            <a:pPr algn="ct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Mr.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Sanjaya </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Kumar </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Panda</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Faculty Advisor, Samavesh</a:t>
            </a: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Assistant Professor, Information </a:t>
            </a: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Technology</a:t>
            </a:r>
          </a:p>
        </p:txBody>
      </p:sp>
      <p:pic>
        <p:nvPicPr>
          <p:cNvPr id="1026" name="Picture 2" descr="http://vssut.ac.in/faculty/gyan-ranjan-biswal_photo1485282713.jpg"/>
          <p:cNvPicPr>
            <a:picLocks noChangeAspect="1" noChangeArrowheads="1"/>
          </p:cNvPicPr>
          <p:nvPr/>
        </p:nvPicPr>
        <p:blipFill rotWithShape="1">
          <a:blip r:embed="rId6">
            <a:extLst>
              <a:ext uri="{28A0092B-C50C-407E-A947-70E740481C1C}">
                <a14:useLocalDpi xmlns:a14="http://schemas.microsoft.com/office/drawing/2010/main" val="0"/>
              </a:ext>
            </a:extLst>
          </a:blip>
          <a:srcRect t="1858" b="5522"/>
          <a:stretch/>
        </p:blipFill>
        <p:spPr bwMode="auto">
          <a:xfrm>
            <a:off x="1435104" y="9377948"/>
            <a:ext cx="2961999" cy="3250507"/>
          </a:xfrm>
          <a:prstGeom prst="ellipse">
            <a:avLst/>
          </a:prstGeom>
          <a:ln w="28575" cap="rnd">
            <a:solidFill>
              <a:schemeClr val="tx1"/>
            </a:solidFill>
            <a:prstDash val="solid"/>
          </a:ln>
          <a:effectLst>
            <a:outerShdw blurRad="127000" algn="bl" rotWithShape="0">
              <a:srgbClr val="000000"/>
            </a:outerShdw>
          </a:effectLst>
          <a:extLst>
            <a:ext uri="{909E8E84-426E-40DD-AFC4-6F175D3DCCD1}">
              <a14:hiddenFill xmlns:a14="http://schemas.microsoft.com/office/drawing/2010/main">
                <a:solidFill>
                  <a:srgbClr val="FFFFFF"/>
                </a:solidFill>
              </a14:hiddenFill>
            </a:ext>
          </a:extLst>
        </p:spPr>
      </p:pic>
      <p:sp>
        <p:nvSpPr>
          <p:cNvPr id="27" name="Trapezoid 26"/>
          <p:cNvSpPr/>
          <p:nvPr/>
        </p:nvSpPr>
        <p:spPr>
          <a:xfrm flipV="1">
            <a:off x="2588816" y="16566384"/>
            <a:ext cx="11150600" cy="2665079"/>
          </a:xfrm>
          <a:prstGeom prst="trapezoid">
            <a:avLst>
              <a:gd name="adj" fmla="val 0"/>
            </a:avLst>
          </a:prstGeom>
          <a:solidFill>
            <a:schemeClr val="bg1">
              <a:alpha val="43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 name="Oval 27"/>
          <p:cNvSpPr/>
          <p:nvPr/>
        </p:nvSpPr>
        <p:spPr>
          <a:xfrm>
            <a:off x="943151" y="15770326"/>
            <a:ext cx="3595255" cy="3740727"/>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p:cNvPicPr>
            <a:picLocks noChangeAspect="1"/>
          </p:cNvPicPr>
          <p:nvPr/>
        </p:nvPicPr>
        <p:blipFill>
          <a:blip r:embed="rId7"/>
          <a:stretch>
            <a:fillRect/>
          </a:stretch>
        </p:blipFill>
        <p:spPr>
          <a:xfrm flipH="1">
            <a:off x="1437154" y="16231352"/>
            <a:ext cx="2983295" cy="3163277"/>
          </a:xfrm>
          <a:prstGeom prst="ellipse">
            <a:avLst/>
          </a:prstGeom>
          <a:ln w="28575" cap="rnd">
            <a:solidFill>
              <a:srgbClr val="333333"/>
            </a:solidFill>
          </a:ln>
          <a:effectLst>
            <a:outerShdw blurRad="127000" rotWithShape="0">
              <a:srgbClr val="000000"/>
            </a:outerShdw>
          </a:effectLst>
          <a:scene3d>
            <a:camera prst="orthographicFront"/>
            <a:lightRig rig="contrasting" dir="t">
              <a:rot lat="0" lon="0" rev="3000000"/>
            </a:lightRig>
          </a:scene3d>
          <a:sp3d contourW="7620">
            <a:bevelT w="95250" h="31750"/>
            <a:contourClr>
              <a:srgbClr val="333333"/>
            </a:contourClr>
          </a:sp3d>
        </p:spPr>
      </p:pic>
      <p:sp>
        <p:nvSpPr>
          <p:cNvPr id="30" name="Rectangle 29"/>
          <p:cNvSpPr/>
          <p:nvPr/>
        </p:nvSpPr>
        <p:spPr>
          <a:xfrm>
            <a:off x="4270425" y="17953528"/>
            <a:ext cx="4644975" cy="1569660"/>
          </a:xfrm>
          <a:prstGeom prst="rect">
            <a:avLst/>
          </a:prstGeom>
        </p:spPr>
        <p:txBody>
          <a:bodyPr wrap="square">
            <a:spAutoFit/>
          </a:bodyPr>
          <a:lstStyle/>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Mr. Apurwa Masook</a:t>
            </a:r>
            <a:endPar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Co-ordi</a:t>
            </a: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nator, Samavesh</a:t>
            </a:r>
            <a:endPar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algn="ctr"/>
            <a:r>
              <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Pre-Final year, Civil Engineering</a:t>
            </a:r>
            <a:endParaRPr lang="en-IN" sz="2400" b="1" dirty="0" smtClean="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endParaRPr>
          </a:p>
          <a:p>
            <a:pPr algn="ctr"/>
            <a:r>
              <a:rPr lang="en-IN" sz="2400" b="1" dirty="0">
                <a:effectLst>
                  <a:outerShdw blurRad="38100" dist="38100" dir="2700000" algn="tl">
                    <a:srgbClr val="000000">
                      <a:alpha val="43137"/>
                    </a:srgbClr>
                  </a:outerShdw>
                </a:effectLst>
                <a:latin typeface="Lato" panose="020F0502020204030203" pitchFamily="34" charset="0"/>
                <a:ea typeface="Lato" panose="020F0502020204030203" pitchFamily="34" charset="0"/>
                <a:cs typeface="Lato" panose="020F0502020204030203" pitchFamily="34" charset="0"/>
              </a:rPr>
              <a:t>	</a:t>
            </a:r>
          </a:p>
        </p:txBody>
      </p:sp>
    </p:spTree>
    <p:extLst>
      <p:ext uri="{BB962C8B-B14F-4D97-AF65-F5344CB8AC3E}">
        <p14:creationId xmlns:p14="http://schemas.microsoft.com/office/powerpoint/2010/main" val="2398243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926"/>
          <a:stretch/>
        </p:blipFill>
        <p:spPr>
          <a:xfrm rot="5400000">
            <a:off x="-146846" y="5899944"/>
            <a:ext cx="16903700" cy="10895013"/>
          </a:xfrm>
          <a:prstGeom prst="rect">
            <a:avLst/>
          </a:prstGeom>
        </p:spPr>
      </p:pic>
      <p:sp>
        <p:nvSpPr>
          <p:cNvPr id="2" name="Rectangle 1"/>
          <p:cNvSpPr/>
          <p:nvPr/>
        </p:nvSpPr>
        <p:spPr>
          <a:xfrm>
            <a:off x="0" y="0"/>
            <a:ext cx="13752513" cy="2895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Rectangle 2"/>
          <p:cNvSpPr/>
          <p:nvPr/>
        </p:nvSpPr>
        <p:spPr>
          <a:xfrm>
            <a:off x="0" y="2895600"/>
            <a:ext cx="2857500" cy="169037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3304784" y="4127108"/>
            <a:ext cx="9877815" cy="14988719"/>
          </a:xfrm>
          <a:prstGeom prst="rect">
            <a:avLst/>
          </a:prstGeom>
          <a:noFill/>
        </p:spPr>
        <p:txBody>
          <a:bodyPr wrap="square" rtlCol="0">
            <a:spAutoFit/>
          </a:bodyPr>
          <a:lstStyle/>
          <a:p>
            <a:pPr algn="just"/>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	Samavesh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or the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Devanagari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meaning of “</a:t>
            </a:r>
            <a:r>
              <a:rPr lang="en-IN" sz="4400" i="1"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Confluence of ignited minds</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 is the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Annual Techno-Management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fest of Veer Surendra Sai University of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Technology</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 Burla. Ever since its inception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Samavesh has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lived upto its name of being the largest technical gathering in the state.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Samavesh witnesses huge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gathering of technocrats, business moguls, industry experts, scientist and students who expressed keen interest in technology</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a:t>
            </a:r>
          </a:p>
          <a:p>
            <a:pPr algn="just"/>
            <a:endPar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	Science Fiction or popularly known as “</a:t>
            </a:r>
            <a:r>
              <a:rPr lang="en-IN" sz="4400" i="1"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Sci-Fi</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 is the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central theme of this year’s fest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which is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testimony to the fact that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what may be ignored as a fiction may be tomorrow’s biggest creation.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To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replicate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its wonder </a:t>
            </a:r>
            <a:r>
              <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is </a:t>
            </a:r>
            <a:r>
              <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the very thought of this year’s fest and would prove exhilarating yet challenging for our next generation.</a:t>
            </a:r>
            <a:endParaRPr lang="en-IN" sz="44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endParaRPr lang="en-IN" sz="4400" dirty="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p:txBody>
      </p:sp>
      <p:sp>
        <p:nvSpPr>
          <p:cNvPr id="8" name="TextBox 7"/>
          <p:cNvSpPr txBox="1"/>
          <p:nvPr/>
        </p:nvSpPr>
        <p:spPr>
          <a:xfrm>
            <a:off x="3304784" y="1202868"/>
            <a:ext cx="7106433" cy="1862048"/>
          </a:xfrm>
          <a:prstGeom prst="rect">
            <a:avLst/>
          </a:prstGeom>
          <a:noFill/>
        </p:spPr>
        <p:txBody>
          <a:bodyPr wrap="none" rtlCol="0">
            <a:spAutoFit/>
          </a:bodyPr>
          <a:lstStyle/>
          <a:p>
            <a:r>
              <a:rPr lang="en-IN" sz="11500" dirty="0" smtClean="0">
                <a:latin typeface="Century Gothic" panose="020B0502020202020204" pitchFamily="34" charset="0"/>
              </a:rPr>
              <a:t>ABOUT US</a:t>
            </a:r>
          </a:p>
        </p:txBody>
      </p:sp>
    </p:spTree>
    <p:extLst>
      <p:ext uri="{BB962C8B-B14F-4D97-AF65-F5344CB8AC3E}">
        <p14:creationId xmlns:p14="http://schemas.microsoft.com/office/powerpoint/2010/main" val="22180800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6926"/>
          <a:stretch/>
        </p:blipFill>
        <p:spPr>
          <a:xfrm rot="5400000">
            <a:off x="-431802" y="5614988"/>
            <a:ext cx="16903700" cy="11464926"/>
          </a:xfrm>
          <a:prstGeom prst="rect">
            <a:avLst/>
          </a:prstGeom>
        </p:spPr>
      </p:pic>
      <p:sp>
        <p:nvSpPr>
          <p:cNvPr id="2" name="Rectangle 1"/>
          <p:cNvSpPr/>
          <p:nvPr/>
        </p:nvSpPr>
        <p:spPr>
          <a:xfrm>
            <a:off x="0" y="0"/>
            <a:ext cx="13752513" cy="28956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 name="Rectangle 2"/>
          <p:cNvSpPr/>
          <p:nvPr/>
        </p:nvSpPr>
        <p:spPr>
          <a:xfrm>
            <a:off x="0" y="2895600"/>
            <a:ext cx="2287585" cy="169037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p:cNvSpPr txBox="1"/>
          <p:nvPr/>
        </p:nvSpPr>
        <p:spPr>
          <a:xfrm>
            <a:off x="2683072" y="3877224"/>
            <a:ext cx="10702728" cy="15481161"/>
          </a:xfrm>
          <a:prstGeom prst="rect">
            <a:avLst/>
          </a:prstGeom>
          <a:noFill/>
        </p:spPr>
        <p:txBody>
          <a:bodyPr wrap="square" rtlCol="0">
            <a:spAutoFit/>
          </a:bodyPr>
          <a:lstStyle/>
          <a:p>
            <a:pPr algn="just"/>
            <a:r>
              <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National Tech Expo</a:t>
            </a:r>
          </a:p>
          <a:p>
            <a:pPr algn="just"/>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To bring the Technological Advancements made by the Youth across the country to limelight.</a:t>
            </a:r>
          </a:p>
          <a:p>
            <a:pPr algn="just"/>
            <a:endPar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r>
              <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National Hack-a-thon</a:t>
            </a:r>
          </a:p>
          <a:p>
            <a:pPr algn="just"/>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A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popular design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sprint-like event in which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makers and innovators collaborate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intensively on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projects.</a:t>
            </a:r>
          </a:p>
          <a:p>
            <a:pPr algn="just"/>
            <a:endPar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r>
              <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Internship Fair</a:t>
            </a:r>
          </a:p>
          <a:p>
            <a:pPr algn="just"/>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To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bridge the gap between the talented pool of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students and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companies through an Internship Fair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which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will be a perfect platform </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to </a:t>
            </a:r>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meet potential employers, create networks and gain challenging opportunities to work and learn. </a:t>
            </a:r>
            <a:endPar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endParaRPr>
          </a:p>
          <a:p>
            <a:pPr algn="just"/>
            <a:endPar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r>
              <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Business Conclave &amp; Entrepreneurial  summit</a:t>
            </a:r>
          </a:p>
          <a:p>
            <a:pPr algn="just"/>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A platform for student enthusiasts to connect to Visionaries and share thoughts and experiences. Experts from Industry and Academia address important concerns, and galvanise their efforts towards forging successful and mutually beneficial partnerships. </a:t>
            </a:r>
          </a:p>
          <a:p>
            <a:pPr algn="just"/>
            <a:endPar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endParaRPr>
          </a:p>
          <a:p>
            <a:pPr algn="just"/>
            <a:r>
              <a:rPr lang="en-IN" sz="3900" dirty="0" smtClean="0">
                <a:effectLst>
                  <a:outerShdw blurRad="38100" dist="38100" dir="2700000" algn="tl">
                    <a:srgbClr val="000000">
                      <a:alpha val="43137"/>
                    </a:srgbClr>
                  </a:outerShdw>
                </a:effectLst>
                <a:latin typeface="Cambria" panose="02040503050406030204" pitchFamily="18" charset="0"/>
                <a:ea typeface="Lato" panose="020F0502020204030203" pitchFamily="34" charset="0"/>
                <a:cs typeface="Lato" panose="020F0502020204030203" pitchFamily="34" charset="0"/>
              </a:rPr>
              <a:t>Workshops</a:t>
            </a:r>
          </a:p>
          <a:p>
            <a:pPr algn="just"/>
            <a:r>
              <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Exposure to Latest Technological Advancements through Workshops for Skill Development</a:t>
            </a:r>
            <a:r>
              <a:rPr lang="en-IN" sz="3900" dirty="0" smtClean="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rPr>
              <a:t>.</a:t>
            </a:r>
            <a:endParaRPr lang="en-IN" sz="3900" dirty="0">
              <a:effectLst>
                <a:outerShdw blurRad="38100" dist="38100" dir="2700000" algn="tl">
                  <a:srgbClr val="000000">
                    <a:alpha val="43137"/>
                  </a:srgbClr>
                </a:outerShdw>
              </a:effectLst>
              <a:latin typeface="Chaparral Pro Light" panose="02060403030505090203" pitchFamily="18" charset="0"/>
              <a:ea typeface="Lato" panose="020F0502020204030203" pitchFamily="34" charset="0"/>
              <a:cs typeface="Lato" panose="020F0502020204030203" pitchFamily="34" charset="0"/>
            </a:endParaRPr>
          </a:p>
        </p:txBody>
      </p:sp>
      <p:sp>
        <p:nvSpPr>
          <p:cNvPr id="8" name="TextBox 7"/>
          <p:cNvSpPr txBox="1"/>
          <p:nvPr/>
        </p:nvSpPr>
        <p:spPr>
          <a:xfrm>
            <a:off x="1765099" y="1202868"/>
            <a:ext cx="10185802" cy="1862048"/>
          </a:xfrm>
          <a:prstGeom prst="rect">
            <a:avLst/>
          </a:prstGeom>
          <a:noFill/>
        </p:spPr>
        <p:txBody>
          <a:bodyPr wrap="none" rtlCol="0">
            <a:spAutoFit/>
          </a:bodyPr>
          <a:lstStyle/>
          <a:p>
            <a:r>
              <a:rPr lang="en-IN" sz="11500" dirty="0" smtClean="0">
                <a:latin typeface="Century Gothic" panose="020B0502020202020204" pitchFamily="34" charset="0"/>
              </a:rPr>
              <a:t>MEGA EVENTS</a:t>
            </a:r>
          </a:p>
        </p:txBody>
      </p:sp>
    </p:spTree>
    <p:extLst>
      <p:ext uri="{BB962C8B-B14F-4D97-AF65-F5344CB8AC3E}">
        <p14:creationId xmlns:p14="http://schemas.microsoft.com/office/powerpoint/2010/main" val="2464009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srcRect l="16536" t="3937"/>
          <a:stretch/>
        </p:blipFill>
        <p:spPr>
          <a:xfrm rot="16200000">
            <a:off x="-3281673" y="3376034"/>
            <a:ext cx="18976330" cy="12979536"/>
          </a:xfrm>
          <a:prstGeom prst="rect">
            <a:avLst/>
          </a:prstGeom>
        </p:spPr>
      </p:pic>
    </p:spTree>
    <p:extLst>
      <p:ext uri="{BB962C8B-B14F-4D97-AF65-F5344CB8AC3E}">
        <p14:creationId xmlns:p14="http://schemas.microsoft.com/office/powerpoint/2010/main" val="3233559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361" t="8022" r="18296"/>
          <a:stretch/>
        </p:blipFill>
        <p:spPr>
          <a:xfrm rot="16200000">
            <a:off x="-2979794" y="3641375"/>
            <a:ext cx="18695404" cy="12189631"/>
          </a:xfrm>
          <a:prstGeom prst="rect">
            <a:avLst/>
          </a:prstGeom>
        </p:spPr>
      </p:pic>
    </p:spTree>
    <p:extLst>
      <p:ext uri="{BB962C8B-B14F-4D97-AF65-F5344CB8AC3E}">
        <p14:creationId xmlns:p14="http://schemas.microsoft.com/office/powerpoint/2010/main" val="689023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056" t="5627"/>
          <a:stretch/>
        </p:blipFill>
        <p:spPr>
          <a:xfrm rot="16200000">
            <a:off x="-3493523" y="3458636"/>
            <a:ext cx="19636930" cy="12153724"/>
          </a:xfrm>
          <a:prstGeom prst="rect">
            <a:avLst/>
          </a:prstGeom>
        </p:spPr>
      </p:pic>
    </p:spTree>
    <p:extLst>
      <p:ext uri="{BB962C8B-B14F-4D97-AF65-F5344CB8AC3E}">
        <p14:creationId xmlns:p14="http://schemas.microsoft.com/office/powerpoint/2010/main" val="23447309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162" t="1963" r="14273"/>
          <a:stretch/>
        </p:blipFill>
        <p:spPr>
          <a:xfrm rot="16200000">
            <a:off x="-3035731" y="3697302"/>
            <a:ext cx="18959581" cy="12402858"/>
          </a:xfrm>
          <a:prstGeom prst="rect">
            <a:avLst/>
          </a:prstGeom>
        </p:spPr>
      </p:pic>
    </p:spTree>
    <p:extLst>
      <p:ext uri="{BB962C8B-B14F-4D97-AF65-F5344CB8AC3E}">
        <p14:creationId xmlns:p14="http://schemas.microsoft.com/office/powerpoint/2010/main" val="401526384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1"/>
            <a:ext cx="13716001" cy="1644449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8" name="Rectangle 17"/>
          <p:cNvSpPr/>
          <p:nvPr/>
        </p:nvSpPr>
        <p:spPr>
          <a:xfrm>
            <a:off x="1" y="14243194"/>
            <a:ext cx="13716000" cy="554552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p:cNvCxnSpPr/>
          <p:nvPr/>
        </p:nvCxnSpPr>
        <p:spPr>
          <a:xfrm flipV="1">
            <a:off x="-900173" y="18778022"/>
            <a:ext cx="4762097" cy="30162"/>
          </a:xfrm>
          <a:prstGeom prst="line">
            <a:avLst/>
          </a:prstGeom>
          <a:ln w="13970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046413" y="18014703"/>
            <a:ext cx="7696200" cy="1600438"/>
          </a:xfrm>
          <a:prstGeom prst="rect">
            <a:avLst/>
          </a:prstGeom>
          <a:noFill/>
        </p:spPr>
        <p:txBody>
          <a:bodyPr wrap="square" rtlCol="0">
            <a:spAutoFit/>
          </a:bodyPr>
          <a:lstStyle/>
          <a:p>
            <a:pPr algn="ctr"/>
            <a:r>
              <a:rPr lang="en-IN" sz="9800" dirty="0" smtClean="0">
                <a:solidFill>
                  <a:schemeClr val="bg1"/>
                </a:solidFill>
                <a:latin typeface="Agency FB" panose="020B0503020202020204" pitchFamily="34" charset="0"/>
              </a:rPr>
              <a:t>LES BROWN</a:t>
            </a:r>
            <a:endParaRPr lang="en-IN" sz="9800" dirty="0">
              <a:solidFill>
                <a:schemeClr val="bg1"/>
              </a:solidFill>
              <a:latin typeface="Agency FB" panose="020B0503020202020204" pitchFamily="34" charset="0"/>
            </a:endParaRPr>
          </a:p>
        </p:txBody>
      </p:sp>
      <p:cxnSp>
        <p:nvCxnSpPr>
          <p:cNvPr id="11" name="Straight Connector 10"/>
          <p:cNvCxnSpPr/>
          <p:nvPr/>
        </p:nvCxnSpPr>
        <p:spPr>
          <a:xfrm flipV="1">
            <a:off x="9934448" y="18750499"/>
            <a:ext cx="4762097" cy="30162"/>
          </a:xfrm>
          <a:prstGeom prst="line">
            <a:avLst/>
          </a:prstGeom>
          <a:ln w="1397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6" descr="https://www.persistent.com/wp-content/uploads/2016/09/quotes-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530" y="14478000"/>
            <a:ext cx="2651530" cy="24279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74611" y="15931414"/>
            <a:ext cx="13233400" cy="2062103"/>
          </a:xfrm>
          <a:prstGeom prst="rect">
            <a:avLst/>
          </a:prstGeom>
          <a:noFill/>
        </p:spPr>
        <p:txBody>
          <a:bodyPr wrap="square" rtlCol="0">
            <a:spAutoFit/>
          </a:bodyPr>
          <a:lstStyle/>
          <a:p>
            <a:pPr algn="r"/>
            <a:r>
              <a:rPr lang="en-IN" sz="6400" dirty="0">
                <a:solidFill>
                  <a:schemeClr val="bg1"/>
                </a:solidFill>
                <a:latin typeface="Gadugi" panose="020B0502040204020203" pitchFamily="34" charset="0"/>
              </a:rPr>
              <a:t>H</a:t>
            </a:r>
            <a:r>
              <a:rPr lang="en-IN" sz="6400" dirty="0" smtClean="0">
                <a:solidFill>
                  <a:schemeClr val="bg1"/>
                </a:solidFill>
                <a:latin typeface="Gadugi" panose="020B0502040204020203" pitchFamily="34" charset="0"/>
              </a:rPr>
              <a:t>elp </a:t>
            </a:r>
            <a:r>
              <a:rPr lang="en-IN" sz="6400" dirty="0">
                <a:solidFill>
                  <a:schemeClr val="bg1"/>
                </a:solidFill>
                <a:latin typeface="Gadugi" panose="020B0502040204020203" pitchFamily="34" charset="0"/>
              </a:rPr>
              <a:t>others </a:t>
            </a:r>
            <a:r>
              <a:rPr lang="en-IN" sz="6400" dirty="0" smtClean="0">
                <a:solidFill>
                  <a:schemeClr val="bg1"/>
                </a:solidFill>
                <a:latin typeface="Gadugi" panose="020B0502040204020203" pitchFamily="34" charset="0"/>
              </a:rPr>
              <a:t>Achieve </a:t>
            </a:r>
            <a:r>
              <a:rPr lang="en-IN" sz="6400" dirty="0">
                <a:solidFill>
                  <a:schemeClr val="bg1"/>
                </a:solidFill>
                <a:latin typeface="Gadugi" panose="020B0502040204020203" pitchFamily="34" charset="0"/>
              </a:rPr>
              <a:t>their </a:t>
            </a:r>
            <a:endParaRPr lang="en-IN" sz="6400" dirty="0" smtClean="0">
              <a:solidFill>
                <a:schemeClr val="bg1"/>
              </a:solidFill>
              <a:latin typeface="Gadugi" panose="020B0502040204020203" pitchFamily="34" charset="0"/>
            </a:endParaRPr>
          </a:p>
          <a:p>
            <a:pPr algn="r"/>
            <a:r>
              <a:rPr lang="en-IN" sz="6400" dirty="0" smtClean="0">
                <a:solidFill>
                  <a:schemeClr val="bg1"/>
                </a:solidFill>
                <a:latin typeface="Gadugi" panose="020B0502040204020203" pitchFamily="34" charset="0"/>
              </a:rPr>
              <a:t>Dreams </a:t>
            </a:r>
            <a:r>
              <a:rPr lang="en-IN" sz="6400" dirty="0">
                <a:solidFill>
                  <a:schemeClr val="bg1"/>
                </a:solidFill>
                <a:latin typeface="Gadugi" panose="020B0502040204020203" pitchFamily="34" charset="0"/>
              </a:rPr>
              <a:t>and you will </a:t>
            </a:r>
            <a:r>
              <a:rPr lang="en-IN" sz="6400" dirty="0" smtClean="0">
                <a:solidFill>
                  <a:schemeClr val="bg1"/>
                </a:solidFill>
                <a:latin typeface="Gadugi" panose="020B0502040204020203" pitchFamily="34" charset="0"/>
              </a:rPr>
              <a:t>Achieve </a:t>
            </a:r>
            <a:r>
              <a:rPr lang="en-IN" sz="6400" dirty="0">
                <a:solidFill>
                  <a:schemeClr val="bg1"/>
                </a:solidFill>
                <a:latin typeface="Gadugi" panose="020B0502040204020203" pitchFamily="34" charset="0"/>
              </a:rPr>
              <a:t>yours</a:t>
            </a:r>
          </a:p>
        </p:txBody>
      </p:sp>
      <p:pic>
        <p:nvPicPr>
          <p:cNvPr id="9222" name="Picture 6" descr="https://upload.wikimedia.org/wikipedia/commons/e/e5/Vivo_mobile_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5060" y="2774353"/>
            <a:ext cx="6058120" cy="20150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4"/>
          <a:srcRect l="6208" t="42196" r="6138" b="40070"/>
          <a:stretch/>
        </p:blipFill>
        <p:spPr>
          <a:xfrm>
            <a:off x="846346" y="596635"/>
            <a:ext cx="12027421" cy="1272744"/>
          </a:xfrm>
          <a:custGeom>
            <a:avLst/>
            <a:gdLst/>
            <a:ahLst/>
            <a:cxnLst/>
            <a:rect l="l" t="t" r="r" b="b"/>
            <a:pathLst>
              <a:path w="12027421" h="1272744">
                <a:moveTo>
                  <a:pt x="10539915" y="269028"/>
                </a:moveTo>
                <a:lnTo>
                  <a:pt x="10539915" y="606380"/>
                </a:lnTo>
                <a:lnTo>
                  <a:pt x="10634701" y="606380"/>
                </a:lnTo>
                <a:lnTo>
                  <a:pt x="10634701" y="607138"/>
                </a:lnTo>
                <a:lnTo>
                  <a:pt x="10716598" y="607138"/>
                </a:lnTo>
                <a:cubicBezTo>
                  <a:pt x="10746778" y="606739"/>
                  <a:pt x="10774001" y="598768"/>
                  <a:pt x="10798265" y="583226"/>
                </a:cubicBezTo>
                <a:cubicBezTo>
                  <a:pt x="10822530" y="567684"/>
                  <a:pt x="10841822" y="546966"/>
                  <a:pt x="10856139" y="521072"/>
                </a:cubicBezTo>
                <a:cubicBezTo>
                  <a:pt x="10870454" y="495179"/>
                  <a:pt x="10877780" y="466505"/>
                  <a:pt x="10878116" y="435051"/>
                </a:cubicBezTo>
                <a:cubicBezTo>
                  <a:pt x="10878116" y="390576"/>
                  <a:pt x="10861939" y="351408"/>
                  <a:pt x="10829584" y="317546"/>
                </a:cubicBezTo>
                <a:cubicBezTo>
                  <a:pt x="10813021" y="301969"/>
                  <a:pt x="10791167" y="290009"/>
                  <a:pt x="10764019" y="281668"/>
                </a:cubicBezTo>
                <a:cubicBezTo>
                  <a:pt x="10736871" y="273327"/>
                  <a:pt x="10708173" y="269113"/>
                  <a:pt x="10677924" y="269028"/>
                </a:cubicBezTo>
                <a:close/>
                <a:moveTo>
                  <a:pt x="5015413" y="269028"/>
                </a:moveTo>
                <a:lnTo>
                  <a:pt x="5015413" y="637556"/>
                </a:lnTo>
                <a:lnTo>
                  <a:pt x="5198919" y="638316"/>
                </a:lnTo>
                <a:cubicBezTo>
                  <a:pt x="5232853" y="637892"/>
                  <a:pt x="5263675" y="629371"/>
                  <a:pt x="5291386" y="612754"/>
                </a:cubicBezTo>
                <a:cubicBezTo>
                  <a:pt x="5319097" y="596137"/>
                  <a:pt x="5341221" y="573967"/>
                  <a:pt x="5357758" y="546244"/>
                </a:cubicBezTo>
                <a:cubicBezTo>
                  <a:pt x="5374296" y="518521"/>
                  <a:pt x="5382771" y="487790"/>
                  <a:pt x="5383183" y="454050"/>
                </a:cubicBezTo>
                <a:cubicBezTo>
                  <a:pt x="5382763" y="420338"/>
                  <a:pt x="5374258" y="389558"/>
                  <a:pt x="5357667" y="361712"/>
                </a:cubicBezTo>
                <a:cubicBezTo>
                  <a:pt x="5341077" y="333866"/>
                  <a:pt x="5318922" y="311566"/>
                  <a:pt x="5291203" y="294812"/>
                </a:cubicBezTo>
                <a:cubicBezTo>
                  <a:pt x="5263485" y="278058"/>
                  <a:pt x="5232724" y="269464"/>
                  <a:pt x="5198919" y="269028"/>
                </a:cubicBezTo>
                <a:close/>
                <a:moveTo>
                  <a:pt x="2729415" y="269028"/>
                </a:moveTo>
                <a:lnTo>
                  <a:pt x="2729415" y="606380"/>
                </a:lnTo>
                <a:lnTo>
                  <a:pt x="2824202" y="606380"/>
                </a:lnTo>
                <a:lnTo>
                  <a:pt x="2824202" y="607138"/>
                </a:lnTo>
                <a:lnTo>
                  <a:pt x="2906098" y="607138"/>
                </a:lnTo>
                <a:cubicBezTo>
                  <a:pt x="2936279" y="606739"/>
                  <a:pt x="2963501" y="598768"/>
                  <a:pt x="2987766" y="583226"/>
                </a:cubicBezTo>
                <a:cubicBezTo>
                  <a:pt x="3012031" y="567684"/>
                  <a:pt x="3031322" y="546966"/>
                  <a:pt x="3045638" y="521072"/>
                </a:cubicBezTo>
                <a:cubicBezTo>
                  <a:pt x="3059955" y="495179"/>
                  <a:pt x="3067282" y="466505"/>
                  <a:pt x="3067618" y="435051"/>
                </a:cubicBezTo>
                <a:cubicBezTo>
                  <a:pt x="3067618" y="390576"/>
                  <a:pt x="3051440" y="351408"/>
                  <a:pt x="3019085" y="317546"/>
                </a:cubicBezTo>
                <a:cubicBezTo>
                  <a:pt x="3002522" y="301969"/>
                  <a:pt x="2980667" y="290009"/>
                  <a:pt x="2953520" y="281668"/>
                </a:cubicBezTo>
                <a:cubicBezTo>
                  <a:pt x="2926372" y="273327"/>
                  <a:pt x="2897674" y="269113"/>
                  <a:pt x="2867424" y="269028"/>
                </a:cubicBezTo>
                <a:close/>
                <a:moveTo>
                  <a:pt x="9573570" y="263722"/>
                </a:moveTo>
                <a:cubicBezTo>
                  <a:pt x="9469952" y="263723"/>
                  <a:pt x="9382255" y="300117"/>
                  <a:pt x="9310479" y="372904"/>
                </a:cubicBezTo>
                <a:cubicBezTo>
                  <a:pt x="9237694" y="446701"/>
                  <a:pt x="9201301" y="534398"/>
                  <a:pt x="9201301" y="635995"/>
                </a:cubicBezTo>
                <a:cubicBezTo>
                  <a:pt x="9201301" y="738603"/>
                  <a:pt x="9237694" y="826299"/>
                  <a:pt x="9310479" y="899085"/>
                </a:cubicBezTo>
                <a:cubicBezTo>
                  <a:pt x="9382761" y="971366"/>
                  <a:pt x="9470457" y="1007506"/>
                  <a:pt x="9573570" y="1007506"/>
                </a:cubicBezTo>
                <a:cubicBezTo>
                  <a:pt x="9675166" y="1007506"/>
                  <a:pt x="9762611" y="971366"/>
                  <a:pt x="9835903" y="899085"/>
                </a:cubicBezTo>
                <a:cubicBezTo>
                  <a:pt x="9909194" y="826805"/>
                  <a:pt x="9945839" y="739108"/>
                  <a:pt x="9945839" y="635995"/>
                </a:cubicBezTo>
                <a:cubicBezTo>
                  <a:pt x="9945839" y="533892"/>
                  <a:pt x="9909194" y="446195"/>
                  <a:pt x="9835903" y="372904"/>
                </a:cubicBezTo>
                <a:cubicBezTo>
                  <a:pt x="9763117" y="300117"/>
                  <a:pt x="9675672" y="263723"/>
                  <a:pt x="9573570" y="263722"/>
                </a:cubicBezTo>
                <a:close/>
                <a:moveTo>
                  <a:pt x="6306496" y="263722"/>
                </a:moveTo>
                <a:cubicBezTo>
                  <a:pt x="6202877" y="263723"/>
                  <a:pt x="6115180" y="300117"/>
                  <a:pt x="6043405" y="372904"/>
                </a:cubicBezTo>
                <a:cubicBezTo>
                  <a:pt x="5970620" y="446701"/>
                  <a:pt x="5934226" y="534398"/>
                  <a:pt x="5934226" y="635995"/>
                </a:cubicBezTo>
                <a:cubicBezTo>
                  <a:pt x="5934226" y="738603"/>
                  <a:pt x="5970620" y="826299"/>
                  <a:pt x="6043405" y="899085"/>
                </a:cubicBezTo>
                <a:cubicBezTo>
                  <a:pt x="6115686" y="971366"/>
                  <a:pt x="6203382" y="1007506"/>
                  <a:pt x="6306496" y="1007506"/>
                </a:cubicBezTo>
                <a:cubicBezTo>
                  <a:pt x="6408093" y="1007506"/>
                  <a:pt x="6495537" y="971366"/>
                  <a:pt x="6568828" y="899085"/>
                </a:cubicBezTo>
                <a:cubicBezTo>
                  <a:pt x="6642120" y="826805"/>
                  <a:pt x="6678765" y="739108"/>
                  <a:pt x="6678765" y="635995"/>
                </a:cubicBezTo>
                <a:cubicBezTo>
                  <a:pt x="6678765" y="533892"/>
                  <a:pt x="6642120" y="446195"/>
                  <a:pt x="6568828" y="372904"/>
                </a:cubicBezTo>
                <a:cubicBezTo>
                  <a:pt x="6496043" y="300117"/>
                  <a:pt x="6408599" y="263723"/>
                  <a:pt x="6306496" y="263722"/>
                </a:cubicBezTo>
                <a:close/>
                <a:moveTo>
                  <a:pt x="620071" y="263722"/>
                </a:moveTo>
                <a:cubicBezTo>
                  <a:pt x="516452" y="263723"/>
                  <a:pt x="428755" y="300117"/>
                  <a:pt x="356981" y="372904"/>
                </a:cubicBezTo>
                <a:cubicBezTo>
                  <a:pt x="284195" y="446701"/>
                  <a:pt x="247802" y="534398"/>
                  <a:pt x="247802" y="635995"/>
                </a:cubicBezTo>
                <a:cubicBezTo>
                  <a:pt x="247802" y="738603"/>
                  <a:pt x="284195" y="826299"/>
                  <a:pt x="356981" y="899085"/>
                </a:cubicBezTo>
                <a:cubicBezTo>
                  <a:pt x="429261" y="971366"/>
                  <a:pt x="516958" y="1007506"/>
                  <a:pt x="620071" y="1007506"/>
                </a:cubicBezTo>
                <a:cubicBezTo>
                  <a:pt x="721668" y="1007506"/>
                  <a:pt x="809112" y="971366"/>
                  <a:pt x="882403" y="899085"/>
                </a:cubicBezTo>
                <a:cubicBezTo>
                  <a:pt x="955695" y="826805"/>
                  <a:pt x="992340" y="739108"/>
                  <a:pt x="992340" y="635995"/>
                </a:cubicBezTo>
                <a:cubicBezTo>
                  <a:pt x="992340" y="533892"/>
                  <a:pt x="955695" y="446195"/>
                  <a:pt x="882403" y="372904"/>
                </a:cubicBezTo>
                <a:cubicBezTo>
                  <a:pt x="809618" y="300117"/>
                  <a:pt x="722174" y="263723"/>
                  <a:pt x="620071" y="263722"/>
                </a:cubicBezTo>
                <a:close/>
                <a:moveTo>
                  <a:pt x="10294386" y="25775"/>
                </a:moveTo>
                <a:lnTo>
                  <a:pt x="10693090" y="25775"/>
                </a:lnTo>
                <a:cubicBezTo>
                  <a:pt x="10761350" y="26396"/>
                  <a:pt x="10822456" y="37993"/>
                  <a:pt x="10876409" y="60568"/>
                </a:cubicBezTo>
                <a:cubicBezTo>
                  <a:pt x="10930362" y="83143"/>
                  <a:pt x="10975894" y="112972"/>
                  <a:pt x="11013008" y="150055"/>
                </a:cubicBezTo>
                <a:cubicBezTo>
                  <a:pt x="11037881" y="174388"/>
                  <a:pt x="11059115" y="199365"/>
                  <a:pt x="11076711" y="224985"/>
                </a:cubicBezTo>
                <a:cubicBezTo>
                  <a:pt x="11094307" y="250606"/>
                  <a:pt x="11107770" y="279606"/>
                  <a:pt x="11117104" y="311985"/>
                </a:cubicBezTo>
                <a:cubicBezTo>
                  <a:pt x="11126436" y="344365"/>
                  <a:pt x="11131143" y="382860"/>
                  <a:pt x="11131225" y="427470"/>
                </a:cubicBezTo>
                <a:lnTo>
                  <a:pt x="11131225" y="459310"/>
                </a:lnTo>
                <a:cubicBezTo>
                  <a:pt x="11131226" y="541689"/>
                  <a:pt x="11105461" y="619268"/>
                  <a:pt x="11053929" y="692044"/>
                </a:cubicBezTo>
                <a:cubicBezTo>
                  <a:pt x="11033400" y="721334"/>
                  <a:pt x="11012332" y="744258"/>
                  <a:pt x="10990725" y="760817"/>
                </a:cubicBezTo>
                <a:cubicBezTo>
                  <a:pt x="10969118" y="777377"/>
                  <a:pt x="10941433" y="792104"/>
                  <a:pt x="10907671" y="805000"/>
                </a:cubicBezTo>
                <a:lnTo>
                  <a:pt x="11191873" y="1247727"/>
                </a:lnTo>
                <a:lnTo>
                  <a:pt x="10891757" y="1247727"/>
                </a:lnTo>
                <a:lnTo>
                  <a:pt x="10540671" y="707206"/>
                </a:lnTo>
                <a:lnTo>
                  <a:pt x="10540671" y="1247727"/>
                </a:lnTo>
                <a:lnTo>
                  <a:pt x="10295143" y="1247727"/>
                </a:lnTo>
                <a:close/>
                <a:moveTo>
                  <a:pt x="4769885" y="25775"/>
                </a:moveTo>
                <a:lnTo>
                  <a:pt x="5198919" y="25775"/>
                </a:lnTo>
                <a:cubicBezTo>
                  <a:pt x="5317720" y="25776"/>
                  <a:pt x="5418799" y="67455"/>
                  <a:pt x="5502159" y="150813"/>
                </a:cubicBezTo>
                <a:cubicBezTo>
                  <a:pt x="5586527" y="234677"/>
                  <a:pt x="5628711" y="335756"/>
                  <a:pt x="5628710" y="454050"/>
                </a:cubicBezTo>
                <a:cubicBezTo>
                  <a:pt x="5628711" y="573356"/>
                  <a:pt x="5586527" y="673931"/>
                  <a:pt x="5502159" y="755774"/>
                </a:cubicBezTo>
                <a:cubicBezTo>
                  <a:pt x="5417788" y="839131"/>
                  <a:pt x="5316709" y="880810"/>
                  <a:pt x="5198920" y="880810"/>
                </a:cubicBezTo>
                <a:lnTo>
                  <a:pt x="5015413" y="880810"/>
                </a:lnTo>
                <a:lnTo>
                  <a:pt x="5015413" y="1247727"/>
                </a:lnTo>
                <a:lnTo>
                  <a:pt x="4769886" y="1247727"/>
                </a:lnTo>
                <a:lnTo>
                  <a:pt x="4769885" y="880810"/>
                </a:lnTo>
                <a:close/>
                <a:moveTo>
                  <a:pt x="2483886" y="25775"/>
                </a:moveTo>
                <a:lnTo>
                  <a:pt x="2882591" y="25775"/>
                </a:lnTo>
                <a:cubicBezTo>
                  <a:pt x="2950850" y="26396"/>
                  <a:pt x="3011957" y="37993"/>
                  <a:pt x="3065909" y="60568"/>
                </a:cubicBezTo>
                <a:cubicBezTo>
                  <a:pt x="3119862" y="83143"/>
                  <a:pt x="3165395" y="112972"/>
                  <a:pt x="3202509" y="150055"/>
                </a:cubicBezTo>
                <a:cubicBezTo>
                  <a:pt x="3227381" y="174388"/>
                  <a:pt x="3248615" y="199365"/>
                  <a:pt x="3266211" y="224985"/>
                </a:cubicBezTo>
                <a:cubicBezTo>
                  <a:pt x="3283807" y="250606"/>
                  <a:pt x="3297271" y="279606"/>
                  <a:pt x="3306604" y="311985"/>
                </a:cubicBezTo>
                <a:cubicBezTo>
                  <a:pt x="3315937" y="344365"/>
                  <a:pt x="3320644" y="382860"/>
                  <a:pt x="3320726" y="427470"/>
                </a:cubicBezTo>
                <a:lnTo>
                  <a:pt x="3320726" y="459310"/>
                </a:lnTo>
                <a:cubicBezTo>
                  <a:pt x="3320726" y="541689"/>
                  <a:pt x="3294961" y="619268"/>
                  <a:pt x="3243430" y="692044"/>
                </a:cubicBezTo>
                <a:cubicBezTo>
                  <a:pt x="3222901" y="721334"/>
                  <a:pt x="3201833" y="744258"/>
                  <a:pt x="3180226" y="760817"/>
                </a:cubicBezTo>
                <a:cubicBezTo>
                  <a:pt x="3158619" y="777377"/>
                  <a:pt x="3130934" y="792104"/>
                  <a:pt x="3097172" y="805000"/>
                </a:cubicBezTo>
                <a:lnTo>
                  <a:pt x="3381374" y="1247727"/>
                </a:lnTo>
                <a:lnTo>
                  <a:pt x="3081258" y="1247727"/>
                </a:lnTo>
                <a:lnTo>
                  <a:pt x="2730172" y="707206"/>
                </a:lnTo>
                <a:lnTo>
                  <a:pt x="2730172" y="1247727"/>
                </a:lnTo>
                <a:lnTo>
                  <a:pt x="2484644" y="1247727"/>
                </a:lnTo>
                <a:close/>
                <a:moveTo>
                  <a:pt x="1340886" y="25775"/>
                </a:moveTo>
                <a:lnTo>
                  <a:pt x="1587929" y="25775"/>
                </a:lnTo>
                <a:lnTo>
                  <a:pt x="1587929" y="764916"/>
                </a:lnTo>
                <a:cubicBezTo>
                  <a:pt x="1588494" y="809894"/>
                  <a:pt x="1599905" y="850860"/>
                  <a:pt x="1622165" y="887814"/>
                </a:cubicBezTo>
                <a:cubicBezTo>
                  <a:pt x="1644425" y="924767"/>
                  <a:pt x="1674148" y="954318"/>
                  <a:pt x="1711332" y="976467"/>
                </a:cubicBezTo>
                <a:cubicBezTo>
                  <a:pt x="1748516" y="998616"/>
                  <a:pt x="1789778" y="1009973"/>
                  <a:pt x="1835117" y="1010538"/>
                </a:cubicBezTo>
                <a:cubicBezTo>
                  <a:pt x="1880051" y="1009959"/>
                  <a:pt x="1921122" y="998542"/>
                  <a:pt x="1958330" y="976289"/>
                </a:cubicBezTo>
                <a:cubicBezTo>
                  <a:pt x="1995537" y="954036"/>
                  <a:pt x="2025354" y="924425"/>
                  <a:pt x="2047780" y="887457"/>
                </a:cubicBezTo>
                <a:cubicBezTo>
                  <a:pt x="2070206" y="850488"/>
                  <a:pt x="2081713" y="809641"/>
                  <a:pt x="2082301" y="764916"/>
                </a:cubicBezTo>
                <a:lnTo>
                  <a:pt x="2082301" y="25775"/>
                </a:lnTo>
                <a:lnTo>
                  <a:pt x="2329345" y="25775"/>
                </a:lnTo>
                <a:lnTo>
                  <a:pt x="2329345" y="765674"/>
                </a:lnTo>
                <a:cubicBezTo>
                  <a:pt x="2329345" y="902136"/>
                  <a:pt x="2281098" y="1018617"/>
                  <a:pt x="2184605" y="1115115"/>
                </a:cubicBezTo>
                <a:cubicBezTo>
                  <a:pt x="2087599" y="1211104"/>
                  <a:pt x="1971355" y="1259098"/>
                  <a:pt x="1835875" y="1259098"/>
                </a:cubicBezTo>
                <a:cubicBezTo>
                  <a:pt x="1698878" y="1259098"/>
                  <a:pt x="1582128" y="1211104"/>
                  <a:pt x="1485626" y="1115115"/>
                </a:cubicBezTo>
                <a:cubicBezTo>
                  <a:pt x="1389133" y="1018617"/>
                  <a:pt x="1340886" y="902136"/>
                  <a:pt x="1340886" y="765674"/>
                </a:cubicBezTo>
                <a:close/>
                <a:moveTo>
                  <a:pt x="9573571" y="15920"/>
                </a:moveTo>
                <a:cubicBezTo>
                  <a:pt x="9743916" y="15920"/>
                  <a:pt x="9889984" y="76797"/>
                  <a:pt x="10011773" y="198551"/>
                </a:cubicBezTo>
                <a:cubicBezTo>
                  <a:pt x="10133527" y="320341"/>
                  <a:pt x="10194403" y="466661"/>
                  <a:pt x="10194403" y="637511"/>
                </a:cubicBezTo>
                <a:cubicBezTo>
                  <a:pt x="10194403" y="808866"/>
                  <a:pt x="10133527" y="954932"/>
                  <a:pt x="10011773" y="1075708"/>
                </a:cubicBezTo>
                <a:cubicBezTo>
                  <a:pt x="9890488" y="1195947"/>
                  <a:pt x="9744422" y="1256066"/>
                  <a:pt x="9573571" y="1256066"/>
                </a:cubicBezTo>
                <a:cubicBezTo>
                  <a:pt x="9402216" y="1255561"/>
                  <a:pt x="9256149" y="1195441"/>
                  <a:pt x="9135373" y="1075708"/>
                </a:cubicBezTo>
                <a:cubicBezTo>
                  <a:pt x="9014124" y="954426"/>
                  <a:pt x="8953499" y="808361"/>
                  <a:pt x="8953499" y="637511"/>
                </a:cubicBezTo>
                <a:cubicBezTo>
                  <a:pt x="8953499" y="467166"/>
                  <a:pt x="9014124" y="320846"/>
                  <a:pt x="9135373" y="198551"/>
                </a:cubicBezTo>
                <a:cubicBezTo>
                  <a:pt x="9257161" y="76797"/>
                  <a:pt x="9403227" y="15920"/>
                  <a:pt x="9573571" y="15920"/>
                </a:cubicBezTo>
                <a:close/>
                <a:moveTo>
                  <a:pt x="6306497" y="15920"/>
                </a:moveTo>
                <a:cubicBezTo>
                  <a:pt x="6476842" y="15920"/>
                  <a:pt x="6622909" y="76797"/>
                  <a:pt x="6744698" y="198551"/>
                </a:cubicBezTo>
                <a:cubicBezTo>
                  <a:pt x="6866452" y="320341"/>
                  <a:pt x="6927329" y="466661"/>
                  <a:pt x="6927329" y="637511"/>
                </a:cubicBezTo>
                <a:cubicBezTo>
                  <a:pt x="6927329" y="808866"/>
                  <a:pt x="6866452" y="954932"/>
                  <a:pt x="6744698" y="1075708"/>
                </a:cubicBezTo>
                <a:cubicBezTo>
                  <a:pt x="6623413" y="1195947"/>
                  <a:pt x="6477347" y="1256066"/>
                  <a:pt x="6306496" y="1256066"/>
                </a:cubicBezTo>
                <a:cubicBezTo>
                  <a:pt x="6135141" y="1255561"/>
                  <a:pt x="5989075" y="1195441"/>
                  <a:pt x="5868298" y="1075708"/>
                </a:cubicBezTo>
                <a:cubicBezTo>
                  <a:pt x="5747050" y="954426"/>
                  <a:pt x="5686425" y="808361"/>
                  <a:pt x="5686425" y="637511"/>
                </a:cubicBezTo>
                <a:cubicBezTo>
                  <a:pt x="5686425" y="467166"/>
                  <a:pt x="5747050" y="320846"/>
                  <a:pt x="5868298" y="198551"/>
                </a:cubicBezTo>
                <a:cubicBezTo>
                  <a:pt x="5990086" y="76797"/>
                  <a:pt x="6136152" y="15920"/>
                  <a:pt x="6306497" y="15920"/>
                </a:cubicBezTo>
                <a:close/>
                <a:moveTo>
                  <a:pt x="620072" y="15920"/>
                </a:moveTo>
                <a:cubicBezTo>
                  <a:pt x="790416" y="15920"/>
                  <a:pt x="936483" y="76797"/>
                  <a:pt x="1058273" y="198551"/>
                </a:cubicBezTo>
                <a:cubicBezTo>
                  <a:pt x="1180027" y="320341"/>
                  <a:pt x="1240904" y="466661"/>
                  <a:pt x="1240904" y="637511"/>
                </a:cubicBezTo>
                <a:cubicBezTo>
                  <a:pt x="1240904" y="808866"/>
                  <a:pt x="1180027" y="954932"/>
                  <a:pt x="1058273" y="1075708"/>
                </a:cubicBezTo>
                <a:cubicBezTo>
                  <a:pt x="936988" y="1195947"/>
                  <a:pt x="790921" y="1256066"/>
                  <a:pt x="620072" y="1256066"/>
                </a:cubicBezTo>
                <a:cubicBezTo>
                  <a:pt x="448716" y="1255561"/>
                  <a:pt x="302650" y="1195441"/>
                  <a:pt x="181873" y="1075708"/>
                </a:cubicBezTo>
                <a:cubicBezTo>
                  <a:pt x="60624" y="954426"/>
                  <a:pt x="0" y="808361"/>
                  <a:pt x="0" y="637511"/>
                </a:cubicBezTo>
                <a:cubicBezTo>
                  <a:pt x="0" y="467166"/>
                  <a:pt x="60624" y="320846"/>
                  <a:pt x="181873" y="198551"/>
                </a:cubicBezTo>
                <a:cubicBezTo>
                  <a:pt x="303661" y="76797"/>
                  <a:pt x="449728" y="15920"/>
                  <a:pt x="620072" y="15920"/>
                </a:cubicBezTo>
                <a:close/>
                <a:moveTo>
                  <a:pt x="11635847" y="15162"/>
                </a:moveTo>
                <a:cubicBezTo>
                  <a:pt x="11699117" y="15763"/>
                  <a:pt x="11756986" y="30036"/>
                  <a:pt x="11809450" y="57981"/>
                </a:cubicBezTo>
                <a:cubicBezTo>
                  <a:pt x="11861914" y="85926"/>
                  <a:pt x="11905336" y="123934"/>
                  <a:pt x="11939714" y="172006"/>
                </a:cubicBezTo>
                <a:cubicBezTo>
                  <a:pt x="11974094" y="220077"/>
                  <a:pt x="11995789" y="274603"/>
                  <a:pt x="12004801" y="335584"/>
                </a:cubicBezTo>
                <a:lnTo>
                  <a:pt x="11760801" y="387075"/>
                </a:lnTo>
                <a:cubicBezTo>
                  <a:pt x="11759851" y="352601"/>
                  <a:pt x="11747661" y="323661"/>
                  <a:pt x="11724232" y="300254"/>
                </a:cubicBezTo>
                <a:cubicBezTo>
                  <a:pt x="11700803" y="276846"/>
                  <a:pt x="11671835" y="264668"/>
                  <a:pt x="11637329" y="263719"/>
                </a:cubicBezTo>
                <a:cubicBezTo>
                  <a:pt x="11602291" y="264653"/>
                  <a:pt x="11572999" y="276862"/>
                  <a:pt x="11549454" y="300346"/>
                </a:cubicBezTo>
                <a:cubicBezTo>
                  <a:pt x="11525909" y="323830"/>
                  <a:pt x="11513674" y="352987"/>
                  <a:pt x="11512747" y="387816"/>
                </a:cubicBezTo>
                <a:cubicBezTo>
                  <a:pt x="11513944" y="424016"/>
                  <a:pt x="11527041" y="452663"/>
                  <a:pt x="11552036" y="473758"/>
                </a:cubicBezTo>
                <a:cubicBezTo>
                  <a:pt x="11577032" y="494852"/>
                  <a:pt x="11606745" y="511234"/>
                  <a:pt x="11641175" y="522902"/>
                </a:cubicBezTo>
                <a:cubicBezTo>
                  <a:pt x="11675606" y="534571"/>
                  <a:pt x="11707570" y="544367"/>
                  <a:pt x="11737071" y="552291"/>
                </a:cubicBezTo>
                <a:cubicBezTo>
                  <a:pt x="11789219" y="567234"/>
                  <a:pt x="11837164" y="589909"/>
                  <a:pt x="11880906" y="620314"/>
                </a:cubicBezTo>
                <a:cubicBezTo>
                  <a:pt x="11924648" y="650720"/>
                  <a:pt x="11959821" y="688102"/>
                  <a:pt x="11986424" y="732461"/>
                </a:cubicBezTo>
                <a:cubicBezTo>
                  <a:pt x="12013027" y="776820"/>
                  <a:pt x="12026693" y="827401"/>
                  <a:pt x="12027421" y="884203"/>
                </a:cubicBezTo>
                <a:cubicBezTo>
                  <a:pt x="12026407" y="953670"/>
                  <a:pt x="12007875" y="1016392"/>
                  <a:pt x="11971825" y="1072368"/>
                </a:cubicBezTo>
                <a:cubicBezTo>
                  <a:pt x="11935776" y="1128344"/>
                  <a:pt x="11888294" y="1172873"/>
                  <a:pt x="11829379" y="1205955"/>
                </a:cubicBezTo>
                <a:cubicBezTo>
                  <a:pt x="11770464" y="1239037"/>
                  <a:pt x="11706201" y="1255969"/>
                  <a:pt x="11636589" y="1256753"/>
                </a:cubicBezTo>
                <a:cubicBezTo>
                  <a:pt x="11572803" y="1256164"/>
                  <a:pt x="11513355" y="1241932"/>
                  <a:pt x="11458246" y="1214056"/>
                </a:cubicBezTo>
                <a:cubicBezTo>
                  <a:pt x="11403138" y="1186180"/>
                  <a:pt x="11356987" y="1148193"/>
                  <a:pt x="11319795" y="1100095"/>
                </a:cubicBezTo>
                <a:cubicBezTo>
                  <a:pt x="11282603" y="1051997"/>
                  <a:pt x="11258990" y="997320"/>
                  <a:pt x="11248956" y="936065"/>
                </a:cubicBezTo>
                <a:lnTo>
                  <a:pt x="11492740" y="884203"/>
                </a:lnTo>
                <a:cubicBezTo>
                  <a:pt x="11493230" y="907189"/>
                  <a:pt x="11500489" y="927979"/>
                  <a:pt x="11514516" y="946575"/>
                </a:cubicBezTo>
                <a:cubicBezTo>
                  <a:pt x="11528544" y="965170"/>
                  <a:pt x="11546403" y="979978"/>
                  <a:pt x="11568094" y="991000"/>
                </a:cubicBezTo>
                <a:cubicBezTo>
                  <a:pt x="11589784" y="1002022"/>
                  <a:pt x="11612369" y="1007665"/>
                  <a:pt x="11635847" y="1007930"/>
                </a:cubicBezTo>
                <a:lnTo>
                  <a:pt x="11634735" y="1006819"/>
                </a:lnTo>
                <a:cubicBezTo>
                  <a:pt x="11657858" y="1006542"/>
                  <a:pt x="11680246" y="1000839"/>
                  <a:pt x="11701901" y="989710"/>
                </a:cubicBezTo>
                <a:cubicBezTo>
                  <a:pt x="11723555" y="978581"/>
                  <a:pt x="11741440" y="963686"/>
                  <a:pt x="11755555" y="945024"/>
                </a:cubicBezTo>
                <a:cubicBezTo>
                  <a:pt x="11769670" y="926363"/>
                  <a:pt x="11776981" y="905595"/>
                  <a:pt x="11777487" y="882722"/>
                </a:cubicBezTo>
                <a:cubicBezTo>
                  <a:pt x="11776927" y="855132"/>
                  <a:pt x="11768685" y="832682"/>
                  <a:pt x="11752761" y="815372"/>
                </a:cubicBezTo>
                <a:cubicBezTo>
                  <a:pt x="11736836" y="798061"/>
                  <a:pt x="11716589" y="784178"/>
                  <a:pt x="11692021" y="773720"/>
                </a:cubicBezTo>
                <a:cubicBezTo>
                  <a:pt x="11667453" y="763263"/>
                  <a:pt x="11641922" y="754519"/>
                  <a:pt x="11615431" y="747489"/>
                </a:cubicBezTo>
                <a:cubicBezTo>
                  <a:pt x="11588939" y="740458"/>
                  <a:pt x="11564845" y="733427"/>
                  <a:pt x="11543150" y="726397"/>
                </a:cubicBezTo>
                <a:cubicBezTo>
                  <a:pt x="11492794" y="709311"/>
                  <a:pt x="11446487" y="684789"/>
                  <a:pt x="11404229" y="652831"/>
                </a:cubicBezTo>
                <a:cubicBezTo>
                  <a:pt x="11361973" y="620872"/>
                  <a:pt x="11327991" y="582493"/>
                  <a:pt x="11302286" y="537693"/>
                </a:cubicBezTo>
                <a:cubicBezTo>
                  <a:pt x="11276580" y="492892"/>
                  <a:pt x="11263375" y="442686"/>
                  <a:pt x="11262671" y="387075"/>
                </a:cubicBezTo>
                <a:cubicBezTo>
                  <a:pt x="11263461" y="317645"/>
                  <a:pt x="11280445" y="254991"/>
                  <a:pt x="11313622" y="199116"/>
                </a:cubicBezTo>
                <a:cubicBezTo>
                  <a:pt x="11346799" y="143240"/>
                  <a:pt x="11391426" y="98806"/>
                  <a:pt x="11447502" y="65815"/>
                </a:cubicBezTo>
                <a:cubicBezTo>
                  <a:pt x="11503578" y="32824"/>
                  <a:pt x="11566359" y="15939"/>
                  <a:pt x="11635847" y="15162"/>
                </a:cubicBezTo>
                <a:close/>
                <a:moveTo>
                  <a:pt x="8502122" y="15162"/>
                </a:moveTo>
                <a:cubicBezTo>
                  <a:pt x="8565393" y="15763"/>
                  <a:pt x="8623260" y="30036"/>
                  <a:pt x="8675725" y="57981"/>
                </a:cubicBezTo>
                <a:cubicBezTo>
                  <a:pt x="8728189" y="85926"/>
                  <a:pt x="8771611" y="123934"/>
                  <a:pt x="8805990" y="172006"/>
                </a:cubicBezTo>
                <a:cubicBezTo>
                  <a:pt x="8840368" y="220077"/>
                  <a:pt x="8862064" y="274603"/>
                  <a:pt x="8871076" y="335584"/>
                </a:cubicBezTo>
                <a:lnTo>
                  <a:pt x="8627076" y="387075"/>
                </a:lnTo>
                <a:cubicBezTo>
                  <a:pt x="8626125" y="352601"/>
                  <a:pt x="8613936" y="323661"/>
                  <a:pt x="8590506" y="300254"/>
                </a:cubicBezTo>
                <a:cubicBezTo>
                  <a:pt x="8567078" y="276846"/>
                  <a:pt x="8538110" y="264668"/>
                  <a:pt x="8503604" y="263719"/>
                </a:cubicBezTo>
                <a:cubicBezTo>
                  <a:pt x="8468566" y="264653"/>
                  <a:pt x="8439274" y="276862"/>
                  <a:pt x="8415729" y="300346"/>
                </a:cubicBezTo>
                <a:cubicBezTo>
                  <a:pt x="8392185" y="323830"/>
                  <a:pt x="8379948" y="352987"/>
                  <a:pt x="8379022" y="387816"/>
                </a:cubicBezTo>
                <a:cubicBezTo>
                  <a:pt x="8380219" y="424016"/>
                  <a:pt x="8393315" y="452663"/>
                  <a:pt x="8418312" y="473758"/>
                </a:cubicBezTo>
                <a:cubicBezTo>
                  <a:pt x="8443307" y="494852"/>
                  <a:pt x="8473020" y="511234"/>
                  <a:pt x="8507450" y="522902"/>
                </a:cubicBezTo>
                <a:cubicBezTo>
                  <a:pt x="8541881" y="534571"/>
                  <a:pt x="8573846" y="544367"/>
                  <a:pt x="8603345" y="552291"/>
                </a:cubicBezTo>
                <a:cubicBezTo>
                  <a:pt x="8655493" y="567234"/>
                  <a:pt x="8703438" y="589909"/>
                  <a:pt x="8747181" y="620314"/>
                </a:cubicBezTo>
                <a:cubicBezTo>
                  <a:pt x="8790924" y="650720"/>
                  <a:pt x="8826097" y="688102"/>
                  <a:pt x="8852700" y="732461"/>
                </a:cubicBezTo>
                <a:cubicBezTo>
                  <a:pt x="8879303" y="776820"/>
                  <a:pt x="8892968" y="827401"/>
                  <a:pt x="8893696" y="884203"/>
                </a:cubicBezTo>
                <a:cubicBezTo>
                  <a:pt x="8892682" y="953670"/>
                  <a:pt x="8874150" y="1016392"/>
                  <a:pt x="8838101" y="1072368"/>
                </a:cubicBezTo>
                <a:cubicBezTo>
                  <a:pt x="8802051" y="1128344"/>
                  <a:pt x="8754569" y="1172873"/>
                  <a:pt x="8695654" y="1205955"/>
                </a:cubicBezTo>
                <a:cubicBezTo>
                  <a:pt x="8636739" y="1239037"/>
                  <a:pt x="8572476" y="1255969"/>
                  <a:pt x="8502864" y="1256753"/>
                </a:cubicBezTo>
                <a:cubicBezTo>
                  <a:pt x="8439077" y="1256164"/>
                  <a:pt x="8379630" y="1241932"/>
                  <a:pt x="8324521" y="1214056"/>
                </a:cubicBezTo>
                <a:cubicBezTo>
                  <a:pt x="8269412" y="1186180"/>
                  <a:pt x="8223261" y="1148193"/>
                  <a:pt x="8186070" y="1100095"/>
                </a:cubicBezTo>
                <a:cubicBezTo>
                  <a:pt x="8148878" y="1051997"/>
                  <a:pt x="8125266" y="997320"/>
                  <a:pt x="8115231" y="936065"/>
                </a:cubicBezTo>
                <a:lnTo>
                  <a:pt x="8359015" y="884203"/>
                </a:lnTo>
                <a:cubicBezTo>
                  <a:pt x="8359505" y="907189"/>
                  <a:pt x="8366763" y="927979"/>
                  <a:pt x="8380791" y="946575"/>
                </a:cubicBezTo>
                <a:cubicBezTo>
                  <a:pt x="8394819" y="965170"/>
                  <a:pt x="8412678" y="979978"/>
                  <a:pt x="8434368" y="991000"/>
                </a:cubicBezTo>
                <a:cubicBezTo>
                  <a:pt x="8456059" y="1002022"/>
                  <a:pt x="8478644" y="1007665"/>
                  <a:pt x="8502122" y="1007930"/>
                </a:cubicBezTo>
                <a:lnTo>
                  <a:pt x="8501010" y="1006819"/>
                </a:lnTo>
                <a:cubicBezTo>
                  <a:pt x="8524133" y="1006542"/>
                  <a:pt x="8546522" y="1000839"/>
                  <a:pt x="8568176" y="989710"/>
                </a:cubicBezTo>
                <a:cubicBezTo>
                  <a:pt x="8589831" y="978581"/>
                  <a:pt x="8607716" y="963686"/>
                  <a:pt x="8621831" y="945024"/>
                </a:cubicBezTo>
                <a:cubicBezTo>
                  <a:pt x="8635946" y="926363"/>
                  <a:pt x="8643256" y="905595"/>
                  <a:pt x="8643762" y="882722"/>
                </a:cubicBezTo>
                <a:cubicBezTo>
                  <a:pt x="8643202" y="855132"/>
                  <a:pt x="8634960" y="832682"/>
                  <a:pt x="8619035" y="815372"/>
                </a:cubicBezTo>
                <a:cubicBezTo>
                  <a:pt x="8603111" y="798061"/>
                  <a:pt x="8582864" y="784178"/>
                  <a:pt x="8558296" y="773720"/>
                </a:cubicBezTo>
                <a:cubicBezTo>
                  <a:pt x="8533727" y="763263"/>
                  <a:pt x="8508198" y="754519"/>
                  <a:pt x="8481706" y="747489"/>
                </a:cubicBezTo>
                <a:cubicBezTo>
                  <a:pt x="8455214" y="740458"/>
                  <a:pt x="8431121" y="733427"/>
                  <a:pt x="8409425" y="726397"/>
                </a:cubicBezTo>
                <a:cubicBezTo>
                  <a:pt x="8359068" y="709311"/>
                  <a:pt x="8312762" y="684789"/>
                  <a:pt x="8270504" y="652831"/>
                </a:cubicBezTo>
                <a:cubicBezTo>
                  <a:pt x="8228248" y="620872"/>
                  <a:pt x="8194267" y="582493"/>
                  <a:pt x="8168561" y="537693"/>
                </a:cubicBezTo>
                <a:cubicBezTo>
                  <a:pt x="8142855" y="492892"/>
                  <a:pt x="8129650" y="442686"/>
                  <a:pt x="8128946" y="387075"/>
                </a:cubicBezTo>
                <a:cubicBezTo>
                  <a:pt x="8129736" y="317645"/>
                  <a:pt x="8146720" y="254991"/>
                  <a:pt x="8179897" y="199116"/>
                </a:cubicBezTo>
                <a:cubicBezTo>
                  <a:pt x="8213075" y="143240"/>
                  <a:pt x="8257702" y="98806"/>
                  <a:pt x="8313777" y="65815"/>
                </a:cubicBezTo>
                <a:cubicBezTo>
                  <a:pt x="8369854" y="32824"/>
                  <a:pt x="8432635" y="15939"/>
                  <a:pt x="8502122" y="15162"/>
                </a:cubicBezTo>
                <a:close/>
                <a:moveTo>
                  <a:pt x="4273022" y="15162"/>
                </a:moveTo>
                <a:cubicBezTo>
                  <a:pt x="4336293" y="15763"/>
                  <a:pt x="4394161" y="30036"/>
                  <a:pt x="4446625" y="57981"/>
                </a:cubicBezTo>
                <a:cubicBezTo>
                  <a:pt x="4499090" y="85926"/>
                  <a:pt x="4542512" y="123934"/>
                  <a:pt x="4576890" y="172006"/>
                </a:cubicBezTo>
                <a:cubicBezTo>
                  <a:pt x="4611269" y="220077"/>
                  <a:pt x="4632964" y="274603"/>
                  <a:pt x="4641977" y="335584"/>
                </a:cubicBezTo>
                <a:lnTo>
                  <a:pt x="4397976" y="387075"/>
                </a:lnTo>
                <a:cubicBezTo>
                  <a:pt x="4397025" y="352601"/>
                  <a:pt x="4384837" y="323661"/>
                  <a:pt x="4361407" y="300254"/>
                </a:cubicBezTo>
                <a:cubicBezTo>
                  <a:pt x="4337979" y="276846"/>
                  <a:pt x="4309011" y="264668"/>
                  <a:pt x="4274504" y="263719"/>
                </a:cubicBezTo>
                <a:cubicBezTo>
                  <a:pt x="4239466" y="264653"/>
                  <a:pt x="4210174" y="276862"/>
                  <a:pt x="4186630" y="300346"/>
                </a:cubicBezTo>
                <a:cubicBezTo>
                  <a:pt x="4163085" y="323830"/>
                  <a:pt x="4150849" y="352987"/>
                  <a:pt x="4149922" y="387816"/>
                </a:cubicBezTo>
                <a:cubicBezTo>
                  <a:pt x="4151120" y="424016"/>
                  <a:pt x="4164216" y="452663"/>
                  <a:pt x="4189211" y="473758"/>
                </a:cubicBezTo>
                <a:cubicBezTo>
                  <a:pt x="4214208" y="494852"/>
                  <a:pt x="4243920" y="511234"/>
                  <a:pt x="4278351" y="522902"/>
                </a:cubicBezTo>
                <a:cubicBezTo>
                  <a:pt x="4312781" y="534571"/>
                  <a:pt x="4344746" y="544367"/>
                  <a:pt x="4374247" y="552291"/>
                </a:cubicBezTo>
                <a:cubicBezTo>
                  <a:pt x="4426393" y="567234"/>
                  <a:pt x="4474339" y="589909"/>
                  <a:pt x="4518081" y="620314"/>
                </a:cubicBezTo>
                <a:cubicBezTo>
                  <a:pt x="4561824" y="650720"/>
                  <a:pt x="4596997" y="688102"/>
                  <a:pt x="4623601" y="732461"/>
                </a:cubicBezTo>
                <a:cubicBezTo>
                  <a:pt x="4650202" y="776820"/>
                  <a:pt x="4663868" y="827401"/>
                  <a:pt x="4664596" y="884203"/>
                </a:cubicBezTo>
                <a:cubicBezTo>
                  <a:pt x="4663582" y="953670"/>
                  <a:pt x="4645050" y="1016392"/>
                  <a:pt x="4609001" y="1072368"/>
                </a:cubicBezTo>
                <a:cubicBezTo>
                  <a:pt x="4572952" y="1128344"/>
                  <a:pt x="4525469" y="1172873"/>
                  <a:pt x="4466554" y="1205955"/>
                </a:cubicBezTo>
                <a:cubicBezTo>
                  <a:pt x="4407639" y="1239037"/>
                  <a:pt x="4343375" y="1255969"/>
                  <a:pt x="4273764" y="1256753"/>
                </a:cubicBezTo>
                <a:cubicBezTo>
                  <a:pt x="4209979" y="1256164"/>
                  <a:pt x="4150531" y="1241932"/>
                  <a:pt x="4095421" y="1214056"/>
                </a:cubicBezTo>
                <a:cubicBezTo>
                  <a:pt x="4040313" y="1186180"/>
                  <a:pt x="3994162" y="1148193"/>
                  <a:pt x="3956971" y="1100095"/>
                </a:cubicBezTo>
                <a:cubicBezTo>
                  <a:pt x="3919779" y="1051997"/>
                  <a:pt x="3896166" y="997320"/>
                  <a:pt x="3886131" y="936065"/>
                </a:cubicBezTo>
                <a:lnTo>
                  <a:pt x="4129916" y="884203"/>
                </a:lnTo>
                <a:cubicBezTo>
                  <a:pt x="4130405" y="907189"/>
                  <a:pt x="4137663" y="927979"/>
                  <a:pt x="4151692" y="946575"/>
                </a:cubicBezTo>
                <a:cubicBezTo>
                  <a:pt x="4165720" y="965170"/>
                  <a:pt x="4183579" y="979978"/>
                  <a:pt x="4205269" y="991000"/>
                </a:cubicBezTo>
                <a:cubicBezTo>
                  <a:pt x="4226960" y="1002022"/>
                  <a:pt x="4249544" y="1007665"/>
                  <a:pt x="4273022" y="1007930"/>
                </a:cubicBezTo>
                <a:lnTo>
                  <a:pt x="4271910" y="1006819"/>
                </a:lnTo>
                <a:cubicBezTo>
                  <a:pt x="4295034" y="1006542"/>
                  <a:pt x="4317422" y="1000839"/>
                  <a:pt x="4339077" y="989710"/>
                </a:cubicBezTo>
                <a:cubicBezTo>
                  <a:pt x="4360731" y="978581"/>
                  <a:pt x="4378616" y="963686"/>
                  <a:pt x="4392731" y="945024"/>
                </a:cubicBezTo>
                <a:cubicBezTo>
                  <a:pt x="4406846" y="926363"/>
                  <a:pt x="4414156" y="905595"/>
                  <a:pt x="4414663" y="882722"/>
                </a:cubicBezTo>
                <a:cubicBezTo>
                  <a:pt x="4414102" y="855132"/>
                  <a:pt x="4405860" y="832682"/>
                  <a:pt x="4389936" y="815372"/>
                </a:cubicBezTo>
                <a:cubicBezTo>
                  <a:pt x="4374011" y="798061"/>
                  <a:pt x="4353765" y="784178"/>
                  <a:pt x="4329197" y="773720"/>
                </a:cubicBezTo>
                <a:cubicBezTo>
                  <a:pt x="4304628" y="763263"/>
                  <a:pt x="4279098" y="754519"/>
                  <a:pt x="4252606" y="747489"/>
                </a:cubicBezTo>
                <a:cubicBezTo>
                  <a:pt x="4226114" y="740458"/>
                  <a:pt x="4202021" y="733427"/>
                  <a:pt x="4180326" y="726397"/>
                </a:cubicBezTo>
                <a:cubicBezTo>
                  <a:pt x="4129969" y="709311"/>
                  <a:pt x="4083662" y="684789"/>
                  <a:pt x="4041405" y="652831"/>
                </a:cubicBezTo>
                <a:cubicBezTo>
                  <a:pt x="3999148" y="620872"/>
                  <a:pt x="3965167" y="582493"/>
                  <a:pt x="3939461" y="537693"/>
                </a:cubicBezTo>
                <a:cubicBezTo>
                  <a:pt x="3913756" y="492892"/>
                  <a:pt x="3900550" y="442686"/>
                  <a:pt x="3899846" y="387075"/>
                </a:cubicBezTo>
                <a:cubicBezTo>
                  <a:pt x="3900637" y="317645"/>
                  <a:pt x="3917620" y="254991"/>
                  <a:pt x="3950797" y="199116"/>
                </a:cubicBezTo>
                <a:cubicBezTo>
                  <a:pt x="3983975" y="143240"/>
                  <a:pt x="4028602" y="98806"/>
                  <a:pt x="4084678" y="65815"/>
                </a:cubicBezTo>
                <a:cubicBezTo>
                  <a:pt x="4140754" y="32824"/>
                  <a:pt x="4203535" y="15939"/>
                  <a:pt x="4273022" y="15162"/>
                </a:cubicBezTo>
                <a:close/>
                <a:moveTo>
                  <a:pt x="7027310" y="0"/>
                </a:moveTo>
                <a:lnTo>
                  <a:pt x="7763419" y="701183"/>
                </a:lnTo>
                <a:lnTo>
                  <a:pt x="7763419" y="22743"/>
                </a:lnTo>
                <a:lnTo>
                  <a:pt x="8009704" y="22743"/>
                </a:lnTo>
                <a:lnTo>
                  <a:pt x="8009704" y="1272744"/>
                </a:lnTo>
                <a:lnTo>
                  <a:pt x="7272838" y="570801"/>
                </a:lnTo>
                <a:lnTo>
                  <a:pt x="7272838" y="1249243"/>
                </a:lnTo>
                <a:lnTo>
                  <a:pt x="7027310" y="1249243"/>
                </a:lnTo>
                <a:close/>
              </a:path>
            </a:pathLst>
          </a:custGeom>
        </p:spPr>
      </p:pic>
      <p:pic>
        <p:nvPicPr>
          <p:cNvPr id="23" name="Picture 22"/>
          <p:cNvPicPr>
            <a:picLocks noChangeAspect="1"/>
          </p:cNvPicPr>
          <p:nvPr/>
        </p:nvPicPr>
        <p:blipFill>
          <a:blip r:embed="rId5"/>
          <a:stretch>
            <a:fillRect/>
          </a:stretch>
        </p:blipFill>
        <p:spPr>
          <a:xfrm>
            <a:off x="874667" y="11438197"/>
            <a:ext cx="4646901" cy="1946954"/>
          </a:xfrm>
          <a:prstGeom prst="ellipse">
            <a:avLst/>
          </a:prstGeom>
          <a:ln w="190500" cap="rnd">
            <a:noFill/>
            <a:prstDash val="solid"/>
          </a:ln>
          <a:effectLst>
            <a:outerShdw blurRad="127000" algn="bl" rotWithShape="0">
              <a:srgbClr val="000000"/>
            </a:outerShdw>
          </a:effectLst>
        </p:spPr>
      </p:pic>
      <p:pic>
        <p:nvPicPr>
          <p:cNvPr id="22" name="Picture 21"/>
          <p:cNvPicPr>
            <a:picLocks noChangeAspect="1"/>
          </p:cNvPicPr>
          <p:nvPr/>
        </p:nvPicPr>
        <p:blipFill>
          <a:blip r:embed="rId6"/>
          <a:stretch>
            <a:fillRect/>
          </a:stretch>
        </p:blipFill>
        <p:spPr>
          <a:xfrm>
            <a:off x="4591739" y="9089562"/>
            <a:ext cx="4760301" cy="2027116"/>
          </a:xfrm>
          <a:prstGeom prst="ellipse">
            <a:avLst/>
          </a:prstGeom>
          <a:ln w="190500" cap="rnd">
            <a:noFill/>
            <a:prstDash val="solid"/>
          </a:ln>
          <a:effectLst>
            <a:outerShdw blurRad="127000" algn="bl" rotWithShape="0">
              <a:srgbClr val="000000"/>
            </a:outerShdw>
          </a:effectLst>
        </p:spPr>
      </p:pic>
      <p:pic>
        <p:nvPicPr>
          <p:cNvPr id="24" name="Picture 23"/>
          <p:cNvPicPr>
            <a:picLocks noChangeAspect="1"/>
          </p:cNvPicPr>
          <p:nvPr/>
        </p:nvPicPr>
        <p:blipFill rotWithShape="1">
          <a:blip r:embed="rId7"/>
          <a:srcRect l="5786" t="12286" r="9156" b="12932"/>
          <a:stretch/>
        </p:blipFill>
        <p:spPr>
          <a:xfrm>
            <a:off x="8061616" y="11438197"/>
            <a:ext cx="4667009" cy="1914872"/>
          </a:xfrm>
          <a:prstGeom prst="ellipse">
            <a:avLst/>
          </a:prstGeom>
          <a:ln w="190500" cap="rnd">
            <a:noFill/>
            <a:prstDash val="solid"/>
          </a:ln>
          <a:effectLst>
            <a:outerShdw blurRad="127000" algn="bl" rotWithShape="0">
              <a:srgbClr val="000000"/>
            </a:outerShdw>
          </a:effectLst>
        </p:spPr>
      </p:pic>
      <p:sp>
        <p:nvSpPr>
          <p:cNvPr id="3" name="AutoShape 6" descr="https://pbs.twimg.com/profile_images/571178498052456448/awj7Cvq2.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4" name="Picture 3"/>
          <p:cNvPicPr>
            <a:picLocks noChangeAspect="1"/>
          </p:cNvPicPr>
          <p:nvPr/>
        </p:nvPicPr>
        <p:blipFill rotWithShape="1">
          <a:blip r:embed="rId8"/>
          <a:srcRect t="27405" b="27262"/>
          <a:stretch/>
        </p:blipFill>
        <p:spPr>
          <a:xfrm>
            <a:off x="8331246" y="5914371"/>
            <a:ext cx="4397379" cy="2140713"/>
          </a:xfrm>
          <a:prstGeom prst="rect">
            <a:avLst/>
          </a:prstGeom>
        </p:spPr>
      </p:pic>
      <p:pic>
        <p:nvPicPr>
          <p:cNvPr id="2" name="Picture 2" descr="http://arundhatijewellers.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6346" y="5995579"/>
            <a:ext cx="6708091" cy="2059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230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1080</TotalTime>
  <Words>222</Words>
  <Application>Microsoft Office PowerPoint</Application>
  <PresentationFormat>Custom</PresentationFormat>
  <Paragraphs>45</Paragraphs>
  <Slides>9</Slides>
  <Notes>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9</vt:i4>
      </vt:variant>
    </vt:vector>
  </HeadingPairs>
  <TitlesOfParts>
    <vt:vector size="23" baseType="lpstr">
      <vt:lpstr>Agency FB</vt:lpstr>
      <vt:lpstr>Arial</vt:lpstr>
      <vt:lpstr>Aspire</vt:lpstr>
      <vt:lpstr>BatmanForeverAlternate</vt:lpstr>
      <vt:lpstr>Calibri</vt:lpstr>
      <vt:lpstr>Calibri Light</vt:lpstr>
      <vt:lpstr>Cambria</vt:lpstr>
      <vt:lpstr>Cambria Math</vt:lpstr>
      <vt:lpstr>Century Gothic</vt:lpstr>
      <vt:lpstr>Chaparral Pro Light</vt:lpstr>
      <vt:lpstr>Gadugi</vt:lpstr>
      <vt:lpstr>Lato</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ASUS</dc:creator>
  <cp:lastModifiedBy>ASUS</cp:lastModifiedBy>
  <cp:revision>184</cp:revision>
  <dcterms:created xsi:type="dcterms:W3CDTF">2017-09-05T15:48:13Z</dcterms:created>
  <dcterms:modified xsi:type="dcterms:W3CDTF">2017-12-22T08:45:55Z</dcterms:modified>
</cp:coreProperties>
</file>